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6" r:id="rId5"/>
    <p:sldId id="266" r:id="rId6"/>
    <p:sldId id="262" r:id="rId7"/>
    <p:sldId id="272" r:id="rId8"/>
    <p:sldId id="271" r:id="rId9"/>
    <p:sldId id="270" r:id="rId10"/>
    <p:sldId id="269" r:id="rId11"/>
    <p:sldId id="268" r:id="rId12"/>
    <p:sldId id="267" r:id="rId13"/>
    <p:sldId id="261" r:id="rId14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6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54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400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mailto:dshi4@tularegion.org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mailto:dshi4@tularegion.org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iconchunking_accent0_3">
  <dgm:title val="iconchunking_accent0_3"/>
  <dgm:desc val="iconchunking_accent0_3"/>
  <dgm:catLst>
    <dgm:cat type="Other" pri="2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52AFA8-AF73-4571-8851-AB4781084DE6}" type="doc">
      <dgm:prSet loTypeId="urn:microsoft.com/office/officeart/2005/8/layout/vProcess5" loCatId="process" qsTypeId="urn:microsoft.com/office/officeart/2005/8/quickstyle/simple2" qsCatId="simple" csTypeId="urn:microsoft.com/office/officeart/2005/8/colors/iconchunking_accent0_3" csCatId="other" phldr="1"/>
      <dgm:spPr/>
      <dgm:t>
        <a:bodyPr rtlCol="0"/>
        <a:lstStyle/>
        <a:p>
          <a:pPr rtl="0"/>
          <a:endParaRPr lang="ru-RU"/>
        </a:p>
      </dgm:t>
    </dgm:pt>
    <dgm:pt modelId="{3F6E0EA4-5E4F-437C-B833-54849080F269}">
      <dgm:prSet phldrT="[Text]" custT="1"/>
      <dgm:spPr/>
      <dgm:t>
        <a:bodyPr lIns="216000" tIns="72000" rIns="0" bIns="72000" rtlCol="0"/>
        <a:lstStyle/>
        <a:p>
          <a:pPr rtl="0"/>
          <a:r>
            <a:rPr lang="ru-RU" sz="1800" noProof="0" dirty="0"/>
            <a:t>Шаг </a:t>
          </a:r>
          <a:r>
            <a:rPr lang="ru-RU" sz="1800" noProof="0" dirty="0" smtClean="0"/>
            <a:t>1</a:t>
          </a:r>
        </a:p>
        <a:p>
          <a:pPr rtl="0"/>
          <a:r>
            <a:rPr lang="ru-RU" sz="1800" noProof="0" dirty="0"/>
            <a:t/>
          </a:r>
          <a:br>
            <a:rPr lang="ru-RU" sz="1800" noProof="0" dirty="0"/>
          </a:br>
          <a:r>
            <a:rPr lang="ru-RU" sz="1600" noProof="0" dirty="0" smtClean="0">
              <a:solidFill>
                <a:schemeClr val="bg1"/>
              </a:solidFill>
            </a:rPr>
            <a:t>Прослушать песни</a:t>
          </a:r>
          <a:endParaRPr lang="ru-RU" sz="1600" noProof="0" dirty="0">
            <a:solidFill>
              <a:schemeClr val="bg1"/>
            </a:solidFill>
          </a:endParaRPr>
        </a:p>
      </dgm:t>
    </dgm:pt>
    <dgm:pt modelId="{9ECC4501-83EC-4AA6-A5C5-22FF29EF6787}" type="parTrans" cxnId="{5CE9696C-C287-47C1-87C7-B577DFDCC07C}">
      <dgm:prSet/>
      <dgm:spPr/>
      <dgm:t>
        <a:bodyPr rtlCol="0"/>
        <a:lstStyle/>
        <a:p>
          <a:pPr rtl="0"/>
          <a:endParaRPr lang="ru-RU" noProof="0" dirty="0"/>
        </a:p>
      </dgm:t>
    </dgm:pt>
    <dgm:pt modelId="{1760412D-BAD2-4A40-849B-9CE3D2FEAB10}" type="sibTrans" cxnId="{5CE9696C-C287-47C1-87C7-B577DFDCC07C}">
      <dgm:prSet/>
      <dgm:spPr>
        <a:solidFill>
          <a:schemeClr val="accent1">
            <a:alpha val="90000"/>
          </a:schemeClr>
        </a:solidFill>
        <a:ln>
          <a:noFill/>
        </a:ln>
      </dgm:spPr>
      <dgm:t>
        <a:bodyPr rtlCol="0"/>
        <a:lstStyle/>
        <a:p>
          <a:pPr rtl="0">
            <a:lnSpc>
              <a:spcPct val="100000"/>
            </a:lnSpc>
          </a:pPr>
          <a:endParaRPr lang="ru-RU" noProof="0" dirty="0"/>
        </a:p>
      </dgm:t>
    </dgm:pt>
    <dgm:pt modelId="{3B0FB28C-C091-4EDE-B157-7748FBEDE99F}">
      <dgm:prSet phldrT="[Text]" custT="1"/>
      <dgm:spPr/>
      <dgm:t>
        <a:bodyPr lIns="216000" tIns="72000" rIns="0" bIns="72000" rtlCol="0"/>
        <a:lstStyle/>
        <a:p>
          <a:pPr algn="l" rtl="0">
            <a:buNone/>
          </a:pPr>
          <a:r>
            <a:rPr lang="ru-RU" sz="1800" noProof="0" dirty="0"/>
            <a:t>Шаг </a:t>
          </a:r>
          <a:r>
            <a:rPr lang="ru-RU" sz="1800" noProof="0" dirty="0" smtClean="0"/>
            <a:t>2</a:t>
          </a:r>
        </a:p>
        <a:p>
          <a:pPr algn="l" rtl="0">
            <a:buNone/>
          </a:pPr>
          <a:r>
            <a:rPr lang="ru-RU" sz="1400" dirty="0" smtClean="0"/>
            <a:t>Заполнить заявку участника с указанием правильных ответов</a:t>
          </a:r>
          <a:endParaRPr lang="ru-RU" sz="1400" noProof="0" dirty="0"/>
        </a:p>
      </dgm:t>
    </dgm:pt>
    <dgm:pt modelId="{67CDF200-E059-484E-8BAA-CE20B157289D}" type="parTrans" cxnId="{819FD363-DB2B-4EEB-988B-E35E67422AD9}">
      <dgm:prSet/>
      <dgm:spPr/>
      <dgm:t>
        <a:bodyPr rtlCol="0"/>
        <a:lstStyle/>
        <a:p>
          <a:pPr rtl="0"/>
          <a:endParaRPr lang="ru-RU" noProof="0" dirty="0"/>
        </a:p>
      </dgm:t>
    </dgm:pt>
    <dgm:pt modelId="{89E6403B-BF1B-446E-B9A3-5E2F732BE8CF}" type="sibTrans" cxnId="{819FD363-DB2B-4EEB-988B-E35E67422AD9}">
      <dgm:prSet/>
      <dgm:spPr>
        <a:solidFill>
          <a:schemeClr val="accent1">
            <a:alpha val="90000"/>
          </a:schemeClr>
        </a:solidFill>
        <a:ln>
          <a:noFill/>
        </a:ln>
      </dgm:spPr>
      <dgm:t>
        <a:bodyPr rtlCol="0"/>
        <a:lstStyle/>
        <a:p>
          <a:pPr rtl="0">
            <a:lnSpc>
              <a:spcPct val="100000"/>
            </a:lnSpc>
          </a:pPr>
          <a:endParaRPr lang="ru-RU" noProof="0" dirty="0"/>
        </a:p>
      </dgm:t>
    </dgm:pt>
    <dgm:pt modelId="{C7DBFF0D-C0A0-4B2F-BAE3-EB86125B78DE}">
      <dgm:prSet phldrT="[Text]" custT="1"/>
      <dgm:spPr/>
      <dgm:t>
        <a:bodyPr lIns="216000" tIns="72000" rIns="0" bIns="72000" rtlCol="0"/>
        <a:lstStyle/>
        <a:p>
          <a:pPr rtl="0">
            <a:buNone/>
          </a:pPr>
          <a:r>
            <a:rPr lang="ru-RU" sz="1800" noProof="0" dirty="0"/>
            <a:t>Шаг </a:t>
          </a:r>
          <a:r>
            <a:rPr lang="ru-RU" sz="1800" noProof="0" dirty="0" smtClean="0"/>
            <a:t>3</a:t>
          </a:r>
          <a:r>
            <a:rPr lang="ru-RU" sz="1800" noProof="0" dirty="0"/>
            <a:t/>
          </a:r>
          <a:br>
            <a:rPr lang="ru-RU" sz="1800" noProof="0" dirty="0"/>
          </a:br>
          <a:r>
            <a:rPr lang="ru-RU" sz="1400" dirty="0" smtClean="0"/>
            <a:t>Отправить заявку на почту </a:t>
          </a:r>
          <a:r>
            <a:rPr lang="ru-RU" sz="1400" b="1" dirty="0" smtClean="0"/>
            <a:t>      </a:t>
          </a:r>
          <a:r>
            <a:rPr lang="ru-RU" sz="1400" b="0" dirty="0" smtClean="0">
              <a:hlinkClick xmlns:r="http://schemas.openxmlformats.org/officeDocument/2006/relationships" r:id="rId1"/>
            </a:rPr>
            <a:t>dshi4@tularegion.org</a:t>
          </a:r>
          <a:r>
            <a:rPr lang="ru-RU" sz="1400" b="1" dirty="0" smtClean="0"/>
            <a:t> </a:t>
          </a:r>
        </a:p>
        <a:p>
          <a:pPr rtl="0">
            <a:buNone/>
          </a:pPr>
          <a:r>
            <a:rPr lang="ru-RU" sz="1400" b="1" noProof="0" dirty="0" smtClean="0"/>
            <a:t>В теме указать </a:t>
          </a:r>
        </a:p>
        <a:p>
          <a:pPr rtl="0">
            <a:buNone/>
          </a:pPr>
          <a:r>
            <a:rPr lang="ru-RU" sz="1400" b="1" noProof="0" dirty="0" smtClean="0"/>
            <a:t>«Угадай мелодию»</a:t>
          </a:r>
          <a:endParaRPr lang="ru-RU" sz="1400" noProof="0" dirty="0"/>
        </a:p>
      </dgm:t>
    </dgm:pt>
    <dgm:pt modelId="{36EA07EC-A2DC-4825-9C9D-1824EF0C8AE0}" type="parTrans" cxnId="{9B2CFC2F-F314-4A8A-B1DF-7D85C02697AB}">
      <dgm:prSet/>
      <dgm:spPr/>
      <dgm:t>
        <a:bodyPr rtlCol="0"/>
        <a:lstStyle/>
        <a:p>
          <a:pPr rtl="0"/>
          <a:endParaRPr lang="ru-RU" noProof="0" dirty="0"/>
        </a:p>
      </dgm:t>
    </dgm:pt>
    <dgm:pt modelId="{1AE149EF-9667-4B92-9FE5-C8DC074AAEA1}" type="sibTrans" cxnId="{9B2CFC2F-F314-4A8A-B1DF-7D85C02697AB}">
      <dgm:prSet/>
      <dgm:spPr/>
      <dgm:t>
        <a:bodyPr rtlCol="0"/>
        <a:lstStyle/>
        <a:p>
          <a:pPr rtl="0"/>
          <a:endParaRPr lang="ru-RU" noProof="0" dirty="0"/>
        </a:p>
      </dgm:t>
    </dgm:pt>
    <dgm:pt modelId="{1BA9928B-F90F-4595-A5A8-0C4BFF926775}" type="pres">
      <dgm:prSet presAssocID="{2D52AFA8-AF73-4571-8851-AB4781084DE6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4A140F6-8417-4342-A588-732AA8440DA7}" type="pres">
      <dgm:prSet presAssocID="{2D52AFA8-AF73-4571-8851-AB4781084DE6}" presName="dummyMaxCanvas" presStyleCnt="0">
        <dgm:presLayoutVars/>
      </dgm:prSet>
      <dgm:spPr/>
    </dgm:pt>
    <dgm:pt modelId="{21A4916E-8B31-49FC-A664-D2ECEDC417C7}" type="pres">
      <dgm:prSet presAssocID="{2D52AFA8-AF73-4571-8851-AB4781084DE6}" presName="ThreeNodes_1" presStyleLbl="node1" presStyleIdx="0" presStyleCnt="3" custScaleX="113071" custScaleY="110912" custLinFactNeighborX="578" custLinFactNeighborY="-1041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A81EAAE3-980B-42F6-9819-91D327107ECA}" type="pres">
      <dgm:prSet presAssocID="{2D52AFA8-AF73-4571-8851-AB4781084DE6}" presName="ThreeNodes_2" presStyleLbl="node1" presStyleIdx="1" presStyleCnt="3" custScaleX="116685" custScaleY="9570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79EB4D2D-D335-4B58-9D84-4EBEA8F455CB}" type="pres">
      <dgm:prSet presAssocID="{2D52AFA8-AF73-4571-8851-AB4781084DE6}" presName="ThreeNodes_3" presStyleLbl="node1" presStyleIdx="2" presStyleCnt="3" custScaleX="112322" custScaleY="10207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4C869FD3-39DF-4044-8B4E-BEBAB05BCCED}" type="pres">
      <dgm:prSet presAssocID="{2D52AFA8-AF73-4571-8851-AB4781084DE6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51CF96-726A-4E59-9009-58E43DB02796}" type="pres">
      <dgm:prSet presAssocID="{2D52AFA8-AF73-4571-8851-AB4781084DE6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8337F6-D856-435F-A641-8B9CCD631409}" type="pres">
      <dgm:prSet presAssocID="{2D52AFA8-AF73-4571-8851-AB4781084DE6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E778C8-427A-4CAB-86EA-9DD9F2FCC544}" type="pres">
      <dgm:prSet presAssocID="{2D52AFA8-AF73-4571-8851-AB4781084DE6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08945B-8AB0-4FC2-9A0F-367457913D8B}" type="pres">
      <dgm:prSet presAssocID="{2D52AFA8-AF73-4571-8851-AB4781084DE6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BF0C94B-0B10-4B66-975F-0D47858747D5}" type="presOf" srcId="{3B0FB28C-C091-4EDE-B157-7748FBEDE99F}" destId="{43E778C8-427A-4CAB-86EA-9DD9F2FCC544}" srcOrd="1" destOrd="0" presId="urn:microsoft.com/office/officeart/2005/8/layout/vProcess5"/>
    <dgm:cxn modelId="{5CE9696C-C287-47C1-87C7-B577DFDCC07C}" srcId="{2D52AFA8-AF73-4571-8851-AB4781084DE6}" destId="{3F6E0EA4-5E4F-437C-B833-54849080F269}" srcOrd="0" destOrd="0" parTransId="{9ECC4501-83EC-4AA6-A5C5-22FF29EF6787}" sibTransId="{1760412D-BAD2-4A40-849B-9CE3D2FEAB10}"/>
    <dgm:cxn modelId="{EF37D20F-F11E-4818-9CD9-15DBD03D8699}" type="presOf" srcId="{C7DBFF0D-C0A0-4B2F-BAE3-EB86125B78DE}" destId="{79EB4D2D-D335-4B58-9D84-4EBEA8F455CB}" srcOrd="0" destOrd="0" presId="urn:microsoft.com/office/officeart/2005/8/layout/vProcess5"/>
    <dgm:cxn modelId="{819FD363-DB2B-4EEB-988B-E35E67422AD9}" srcId="{2D52AFA8-AF73-4571-8851-AB4781084DE6}" destId="{3B0FB28C-C091-4EDE-B157-7748FBEDE99F}" srcOrd="1" destOrd="0" parTransId="{67CDF200-E059-484E-8BAA-CE20B157289D}" sibTransId="{89E6403B-BF1B-446E-B9A3-5E2F732BE8CF}"/>
    <dgm:cxn modelId="{AAE73A5D-1E6F-4A7A-B4FC-5D1C31363F09}" type="presOf" srcId="{3F6E0EA4-5E4F-437C-B833-54849080F269}" destId="{21A4916E-8B31-49FC-A664-D2ECEDC417C7}" srcOrd="0" destOrd="0" presId="urn:microsoft.com/office/officeart/2005/8/layout/vProcess5"/>
    <dgm:cxn modelId="{8130D420-2C76-456E-9B63-F61F7F5DA5CF}" type="presOf" srcId="{C7DBFF0D-C0A0-4B2F-BAE3-EB86125B78DE}" destId="{D108945B-8AB0-4FC2-9A0F-367457913D8B}" srcOrd="1" destOrd="0" presId="urn:microsoft.com/office/officeart/2005/8/layout/vProcess5"/>
    <dgm:cxn modelId="{FD95CE07-C075-4CA0-8A05-0ECD1554A52E}" type="presOf" srcId="{3B0FB28C-C091-4EDE-B157-7748FBEDE99F}" destId="{A81EAAE3-980B-42F6-9819-91D327107ECA}" srcOrd="0" destOrd="0" presId="urn:microsoft.com/office/officeart/2005/8/layout/vProcess5"/>
    <dgm:cxn modelId="{CD659B3D-D41E-4193-A94E-79DAB8CF67D0}" type="presOf" srcId="{1760412D-BAD2-4A40-849B-9CE3D2FEAB10}" destId="{4C869FD3-39DF-4044-8B4E-BEBAB05BCCED}" srcOrd="0" destOrd="0" presId="urn:microsoft.com/office/officeart/2005/8/layout/vProcess5"/>
    <dgm:cxn modelId="{896F2EFB-B349-4CE1-900B-CC0670B33A05}" type="presOf" srcId="{2D52AFA8-AF73-4571-8851-AB4781084DE6}" destId="{1BA9928B-F90F-4595-A5A8-0C4BFF926775}" srcOrd="0" destOrd="0" presId="urn:microsoft.com/office/officeart/2005/8/layout/vProcess5"/>
    <dgm:cxn modelId="{9B2CFC2F-F314-4A8A-B1DF-7D85C02697AB}" srcId="{2D52AFA8-AF73-4571-8851-AB4781084DE6}" destId="{C7DBFF0D-C0A0-4B2F-BAE3-EB86125B78DE}" srcOrd="2" destOrd="0" parTransId="{36EA07EC-A2DC-4825-9C9D-1824EF0C8AE0}" sibTransId="{1AE149EF-9667-4B92-9FE5-C8DC074AAEA1}"/>
    <dgm:cxn modelId="{6BF4521D-A8B2-4DC9-AF36-829C826B1E58}" type="presOf" srcId="{3F6E0EA4-5E4F-437C-B833-54849080F269}" destId="{2C8337F6-D856-435F-A641-8B9CCD631409}" srcOrd="1" destOrd="0" presId="urn:microsoft.com/office/officeart/2005/8/layout/vProcess5"/>
    <dgm:cxn modelId="{915AE62A-90B4-44CB-86E1-348C4B587A3D}" type="presOf" srcId="{89E6403B-BF1B-446E-B9A3-5E2F732BE8CF}" destId="{F651CF96-726A-4E59-9009-58E43DB02796}" srcOrd="0" destOrd="0" presId="urn:microsoft.com/office/officeart/2005/8/layout/vProcess5"/>
    <dgm:cxn modelId="{39510C3C-025A-4E7D-A53D-D06C8040A229}" type="presParOf" srcId="{1BA9928B-F90F-4595-A5A8-0C4BFF926775}" destId="{E4A140F6-8417-4342-A588-732AA8440DA7}" srcOrd="0" destOrd="0" presId="urn:microsoft.com/office/officeart/2005/8/layout/vProcess5"/>
    <dgm:cxn modelId="{83038BA3-18A1-466B-A2AD-2440C592DBA7}" type="presParOf" srcId="{1BA9928B-F90F-4595-A5A8-0C4BFF926775}" destId="{21A4916E-8B31-49FC-A664-D2ECEDC417C7}" srcOrd="1" destOrd="0" presId="urn:microsoft.com/office/officeart/2005/8/layout/vProcess5"/>
    <dgm:cxn modelId="{EC3E4276-0435-4936-854D-4FF426CBE2C6}" type="presParOf" srcId="{1BA9928B-F90F-4595-A5A8-0C4BFF926775}" destId="{A81EAAE3-980B-42F6-9819-91D327107ECA}" srcOrd="2" destOrd="0" presId="urn:microsoft.com/office/officeart/2005/8/layout/vProcess5"/>
    <dgm:cxn modelId="{DB51E247-8B8B-4B7D-A11A-46C96F7C5E1B}" type="presParOf" srcId="{1BA9928B-F90F-4595-A5A8-0C4BFF926775}" destId="{79EB4D2D-D335-4B58-9D84-4EBEA8F455CB}" srcOrd="3" destOrd="0" presId="urn:microsoft.com/office/officeart/2005/8/layout/vProcess5"/>
    <dgm:cxn modelId="{B7071288-DAF3-485A-BA76-77DACD1A6059}" type="presParOf" srcId="{1BA9928B-F90F-4595-A5A8-0C4BFF926775}" destId="{4C869FD3-39DF-4044-8B4E-BEBAB05BCCED}" srcOrd="4" destOrd="0" presId="urn:microsoft.com/office/officeart/2005/8/layout/vProcess5"/>
    <dgm:cxn modelId="{DB3DF4EF-95E8-4023-9537-2CA66819578F}" type="presParOf" srcId="{1BA9928B-F90F-4595-A5A8-0C4BFF926775}" destId="{F651CF96-726A-4E59-9009-58E43DB02796}" srcOrd="5" destOrd="0" presId="urn:microsoft.com/office/officeart/2005/8/layout/vProcess5"/>
    <dgm:cxn modelId="{CE87F77F-6ABC-46B1-830E-9CA89882DECF}" type="presParOf" srcId="{1BA9928B-F90F-4595-A5A8-0C4BFF926775}" destId="{2C8337F6-D856-435F-A641-8B9CCD631409}" srcOrd="6" destOrd="0" presId="urn:microsoft.com/office/officeart/2005/8/layout/vProcess5"/>
    <dgm:cxn modelId="{FFC118F8-723D-4F7F-9959-F568355DC857}" type="presParOf" srcId="{1BA9928B-F90F-4595-A5A8-0C4BFF926775}" destId="{43E778C8-427A-4CAB-86EA-9DD9F2FCC544}" srcOrd="7" destOrd="0" presId="urn:microsoft.com/office/officeart/2005/8/layout/vProcess5"/>
    <dgm:cxn modelId="{BB24CED1-1382-4198-9E7A-76C9D5C95D98}" type="presParOf" srcId="{1BA9928B-F90F-4595-A5A8-0C4BFF926775}" destId="{D108945B-8AB0-4FC2-9A0F-367457913D8B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A4916E-8B31-49FC-A664-D2ECEDC417C7}">
      <dsp:nvSpPr>
        <dsp:cNvPr id="0" name=""/>
        <dsp:cNvSpPr/>
      </dsp:nvSpPr>
      <dsp:spPr>
        <a:xfrm>
          <a:off x="-231374" y="-54400"/>
          <a:ext cx="4533896" cy="18588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2000" rIns="0" bIns="72000" numCol="1" spcCol="1270" rtlCol="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noProof="0" dirty="0"/>
            <a:t>Шаг </a:t>
          </a:r>
          <a:r>
            <a:rPr lang="ru-RU" sz="1800" kern="1200" noProof="0" dirty="0" smtClean="0"/>
            <a:t>1</a:t>
          </a:r>
        </a:p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noProof="0" dirty="0"/>
            <a:t/>
          </a:r>
          <a:br>
            <a:rPr lang="ru-RU" sz="1800" kern="1200" noProof="0" dirty="0"/>
          </a:br>
          <a:r>
            <a:rPr lang="ru-RU" sz="1600" kern="1200" noProof="0" dirty="0" smtClean="0">
              <a:solidFill>
                <a:schemeClr val="bg1"/>
              </a:solidFill>
            </a:rPr>
            <a:t>Прослушать песни</a:t>
          </a:r>
          <a:endParaRPr lang="ru-RU" sz="1600" kern="1200" noProof="0" dirty="0">
            <a:solidFill>
              <a:schemeClr val="bg1"/>
            </a:solidFill>
          </a:endParaRPr>
        </a:p>
      </dsp:txBody>
      <dsp:txXfrm>
        <a:off x="-176932" y="42"/>
        <a:ext cx="2491181" cy="1749916"/>
      </dsp:txXfrm>
    </dsp:sp>
    <dsp:sp modelId="{A81EAAE3-980B-42F6-9819-91D327107ECA}">
      <dsp:nvSpPr>
        <dsp:cNvPr id="0" name=""/>
        <dsp:cNvSpPr/>
      </dsp:nvSpPr>
      <dsp:spPr>
        <a:xfrm>
          <a:off x="26796" y="2028289"/>
          <a:ext cx="4678809" cy="1603909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2000" rIns="0" bIns="72000" numCol="1" spcCol="1270" rtlCol="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noProof="0" dirty="0"/>
            <a:t>Шаг </a:t>
          </a:r>
          <a:r>
            <a:rPr lang="ru-RU" sz="1800" kern="1200" noProof="0" dirty="0" smtClean="0"/>
            <a:t>2</a:t>
          </a:r>
        </a:p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 smtClean="0"/>
            <a:t>Заполнить заявку участника с указанием правильных ответов</a:t>
          </a:r>
          <a:endParaRPr lang="ru-RU" sz="1400" kern="1200" noProof="0" dirty="0"/>
        </a:p>
      </dsp:txBody>
      <dsp:txXfrm>
        <a:off x="73773" y="2075266"/>
        <a:ext cx="2900910" cy="1509955"/>
      </dsp:txXfrm>
    </dsp:sp>
    <dsp:sp modelId="{79EB4D2D-D335-4B58-9D84-4EBEA8F455CB}">
      <dsp:nvSpPr>
        <dsp:cNvPr id="0" name=""/>
        <dsp:cNvSpPr/>
      </dsp:nvSpPr>
      <dsp:spPr>
        <a:xfrm>
          <a:off x="468073" y="3930163"/>
          <a:ext cx="4503862" cy="171064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2000" rIns="0" bIns="72000" numCol="1" spcCol="1270" rtlCol="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noProof="0" dirty="0"/>
            <a:t>Шаг </a:t>
          </a:r>
          <a:r>
            <a:rPr lang="ru-RU" sz="1800" kern="1200" noProof="0" dirty="0" smtClean="0"/>
            <a:t>3</a:t>
          </a:r>
          <a:r>
            <a:rPr lang="ru-RU" sz="1800" kern="1200" noProof="0" dirty="0"/>
            <a:t/>
          </a:r>
          <a:br>
            <a:rPr lang="ru-RU" sz="1800" kern="1200" noProof="0" dirty="0"/>
          </a:br>
          <a:r>
            <a:rPr lang="ru-RU" sz="1400" kern="1200" dirty="0" smtClean="0"/>
            <a:t>Отправить заявку на почту </a:t>
          </a:r>
          <a:r>
            <a:rPr lang="ru-RU" sz="1400" b="1" kern="1200" dirty="0" smtClean="0"/>
            <a:t>      </a:t>
          </a:r>
          <a:r>
            <a:rPr lang="ru-RU" sz="1400" b="0" kern="1200" dirty="0" smtClean="0">
              <a:hlinkClick xmlns:r="http://schemas.openxmlformats.org/officeDocument/2006/relationships" r:id="rId1"/>
            </a:rPr>
            <a:t>dshi4@tularegion.org</a:t>
          </a:r>
          <a:r>
            <a:rPr lang="ru-RU" sz="1400" b="1" kern="1200" dirty="0" smtClean="0"/>
            <a:t> </a:t>
          </a:r>
        </a:p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noProof="0" dirty="0" smtClean="0"/>
            <a:t>В теме указать </a:t>
          </a:r>
        </a:p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noProof="0" dirty="0" smtClean="0"/>
            <a:t>«Угадай мелодию»</a:t>
          </a:r>
          <a:endParaRPr lang="ru-RU" sz="1400" kern="1200" noProof="0" dirty="0"/>
        </a:p>
      </dsp:txBody>
      <dsp:txXfrm>
        <a:off x="518176" y="3980266"/>
        <a:ext cx="2782677" cy="1610442"/>
      </dsp:txXfrm>
    </dsp:sp>
    <dsp:sp modelId="{4C869FD3-39DF-4044-8B4E-BEBAB05BCCED}">
      <dsp:nvSpPr>
        <dsp:cNvPr id="0" name=""/>
        <dsp:cNvSpPr/>
      </dsp:nvSpPr>
      <dsp:spPr>
        <a:xfrm>
          <a:off x="2927936" y="1307946"/>
          <a:ext cx="1089350" cy="108935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rtlCol="0" anchor="ctr" anchorCtr="0">
          <a:noAutofit/>
        </a:bodyPr>
        <a:lstStyle/>
        <a:p>
          <a:pPr lvl="0" algn="ctr" defTabSz="16002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 sz="3600" kern="1200" noProof="0" dirty="0"/>
        </a:p>
      </dsp:txBody>
      <dsp:txXfrm>
        <a:off x="3173040" y="1307946"/>
        <a:ext cx="599142" cy="819736"/>
      </dsp:txXfrm>
    </dsp:sp>
    <dsp:sp modelId="{F651CF96-726A-4E59-9009-58E43DB02796}">
      <dsp:nvSpPr>
        <dsp:cNvPr id="0" name=""/>
        <dsp:cNvSpPr/>
      </dsp:nvSpPr>
      <dsp:spPr>
        <a:xfrm>
          <a:off x="3281740" y="3252018"/>
          <a:ext cx="1089350" cy="108935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rtlCol="0" anchor="ctr" anchorCtr="0">
          <a:noAutofit/>
        </a:bodyPr>
        <a:lstStyle/>
        <a:p>
          <a:pPr lvl="0" algn="ctr" defTabSz="16002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 sz="3600" kern="1200" noProof="0" dirty="0"/>
        </a:p>
      </dsp:txBody>
      <dsp:txXfrm>
        <a:off x="3526844" y="3252018"/>
        <a:ext cx="599142" cy="8197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EF780E74-9960-4180-AEF1-824BDF2415C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CBFDACB-1490-48A1-AA9E-0928849071E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7DD1A5-D542-4182-AFBB-B28AB68D0561}" type="datetime1">
              <a:rPr lang="ru-RU" smtClean="0"/>
              <a:t>30.04.2020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CF81285-956C-44FA-A29D-CD3E4A94593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8D1E67-EE4C-40DB-9A77-861CCEE1B33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D0DF79-7CDF-4507-97BD-AB40B63596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5103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8377D8-87F6-45BB-9A13-E4F01464B500}" type="datetime1">
              <a:rPr lang="ru-RU" smtClean="0"/>
              <a:pPr/>
              <a:t>30.04.2020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C1799E-01B7-4EC0-8344-59CBA8BF8E39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60025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1799E-01B7-4EC0-8344-59CBA8BF8E3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9512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1799E-01B7-4EC0-8344-59CBA8BF8E3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597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1799E-01B7-4EC0-8344-59CBA8BF8E3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204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1799E-01B7-4EC0-8344-59CBA8BF8E3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192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1799E-01B7-4EC0-8344-59CBA8BF8E3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92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1799E-01B7-4EC0-8344-59CBA8BF8E3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074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1799E-01B7-4EC0-8344-59CBA8BF8E3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347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1799E-01B7-4EC0-8344-59CBA8BF8E3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4153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1799E-01B7-4EC0-8344-59CBA8BF8E3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205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1799E-01B7-4EC0-8344-59CBA8BF8E3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482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Группа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Полилиния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Полилиния 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Полилиния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Полилиния 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Полилиния 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Полилиния 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Полилиния 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Полилиния 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Полилиния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Полилиния 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Полилиния 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Полилиния 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Полилиния 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Полилиния 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Полилиния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Полилиния 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Полилиния 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Полилиния 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Полилиния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Группа 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Прямоугольник 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Равнобедренный треугольник 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Прямоугольник 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rtlCol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pPr rtl="0"/>
            <a:fld id="{19285713-E430-402C-8EA9-51FDA67113F6}" type="datetime1">
              <a:rPr lang="ru-RU" noProof="0" smtClean="0"/>
              <a:t>30.04.2020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Группа 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Полилиния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Полилиния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Полилиния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Полилиния 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Полилиния 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Полилиния 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Полилиния 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Полилиния 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Полилиния 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Полилиния 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Полилиния 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Полилиния 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Полилиния 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Полилиния 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Полилиния 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Полилиния 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Полилиния 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Полилиния 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Полилиния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Полилиния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Полилиния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Группа 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Прямоугольник 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Равнобедренный треугольник 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Прямоугольник 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 rtlCol="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E604345-283A-4212-9EF2-FF22E6833025}" type="datetime1">
              <a:rPr lang="ru-RU" noProof="0" smtClean="0"/>
              <a:t>30.04.2020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Группа 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Полилиния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Полилиния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Полилиния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Полилиния 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Полилиния 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Полилиния 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Полилиния 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Полилиния 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Полилиния 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Полилиния 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Полилиния 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Полилиния 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Полилиния 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Полилиния 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Полилиния 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Полилиния 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Полилиния 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Полилиния 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Полилиния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Полилиния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Полилиния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Группа 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Прямоугольник 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Равнобедренный треугольник 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Прямоугольник 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 rtlCol="0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rtlCol="0"/>
          <a:lstStyle/>
          <a:p>
            <a:pPr rtl="0"/>
            <a:fld id="{7830CF52-274B-45E8-BBDC-C9CE18B3BAFB}" type="datetime1">
              <a:rPr lang="ru-RU" noProof="0" smtClean="0"/>
              <a:t>30.04.2020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Группа 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Полилиния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Полилиния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Полилиния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Полилиния 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Полилиния 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Полилиния 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Полилиния 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Полилиния 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Полилиния 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Полилиния 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Полилиния 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Полилиния 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Полилиния 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Полилиния 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Полилиния 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Полилиния 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Полилиния 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Полилиния 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Полилиния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Полилиния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Полилиния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Группа 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Прямоугольник 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Равнобедренный треугольник 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Прямоугольник 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 rtlCol="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rtlCol="0" anchor="ctr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024C976-B903-41A6-AA8F-6A8D66ADF653}" type="datetime1">
              <a:rPr lang="ru-RU" noProof="0" smtClean="0"/>
              <a:t>30.04.2020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Группа 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Полилиния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Полилиния 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Полилиния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Полилиния 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Полилиния 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Полилиния 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Полилиния 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Полилиния 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Полилиния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Полилиния 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Полилиния 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Полилиния 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Полилиния 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Полилиния 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Полилиния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Полилиния 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Полилиния 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Полилиния 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Полилиния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Группа 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Прямоугольник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Равнобедренный треугольник 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Прямоугольник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rtlCol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 rtlCol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rtlCol="0"/>
          <a:lstStyle/>
          <a:p>
            <a:pPr rtl="0"/>
            <a:fld id="{BF7F3E22-42ED-4488-B4EC-2DC3090039D4}" type="datetime1">
              <a:rPr lang="ru-RU" noProof="0" smtClean="0"/>
              <a:t>30.04.2020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Группа 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Полилиния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Полилиния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Полилиния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Полилиния 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Полилиния 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Полилиния 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Полилиния 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Полилиния 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Полилиния 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Полилиния 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Полилиния 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Полилиния 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Полилиния 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Полилиния 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Полилиния 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Полилиния 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Полилиния 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Полилиния 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Полилиния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Полилиния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Полилиния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Группа 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Прямоугольник 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Равнобедренный треугольник 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Прямоугольник 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 rtlCol="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 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rtlCol="0"/>
          <a:lstStyle/>
          <a:p>
            <a:pPr rtl="0"/>
            <a:fld id="{7175EF2F-8A65-40DA-95B7-C0AC48F67B43}" type="datetime1">
              <a:rPr lang="ru-RU" noProof="0" smtClean="0"/>
              <a:t>30.04.2020</a:t>
            </a:fld>
            <a:endParaRPr lang="ru-RU" noProof="0" dirty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Группа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Полилиния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Полилиния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Полилиния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Полилиния 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Полилиния 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Полилиния 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Полилиния 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Полилиния 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Полилиния 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Полилиния 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Полилиния 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Полилиния 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Полилиния 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Полилиния 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Полилиния 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Полилиния 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Полилиния 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Полилиния 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Полилиния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Полилиния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Полилиния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Группа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Прямоугольник 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Равнобедренный треугольник 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Прямоугольник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 rtlCol="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rtlCol="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 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rtlCol="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 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 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rtlCol="0"/>
          <a:lstStyle/>
          <a:p>
            <a:pPr rtl="0"/>
            <a:fld id="{A517EDCA-F5EE-4D40-9637-DAFD5E92A6C2}" type="datetime1">
              <a:rPr lang="ru-RU" noProof="0" smtClean="0"/>
              <a:t>30.04.2020</a:t>
            </a:fld>
            <a:endParaRPr lang="ru-RU" noProof="0" dirty="0"/>
          </a:p>
        </p:txBody>
      </p:sp>
      <p:sp>
        <p:nvSpPr>
          <p:cNvPr id="8" name="Нижний колонтитул 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Группа 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Полилиния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Полилиния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Полилиния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Полилиния 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Полилиния 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Полилиния 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Полилиния 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Полилиния 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Полилиния 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Полилиния 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Полилиния 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Полилиния 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Полилиния 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Полилиния 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Полилиния 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Полилиния 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Полилиния 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Полилиния 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Полилиния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Полилиния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Полилиния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Группа 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Прямоугольник 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Равнобедренный треугольник 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Прямоугольник 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 rtlCol="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B8A8AD1-F0A6-4AF0-9558-5ACFCC2E9F5B}" type="datetime1">
              <a:rPr lang="ru-RU" noProof="0" smtClean="0"/>
              <a:t>30.04.2020</a:t>
            </a:fld>
            <a:endParaRPr lang="ru-RU" noProof="0" dirty="0"/>
          </a:p>
        </p:txBody>
      </p:sp>
      <p:sp>
        <p:nvSpPr>
          <p:cNvPr id="4" name="Нижний колонтитул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rtlCol="0"/>
          <a:lstStyle/>
          <a:p>
            <a:pPr rtl="0"/>
            <a:fld id="{7AEEEAA0-87E1-4F01-BD3F-DE81899E8C40}" type="datetime1">
              <a:rPr lang="ru-RU" noProof="0" smtClean="0"/>
              <a:t>30.04.2020</a:t>
            </a:fld>
            <a:endParaRPr lang="ru-RU" noProof="0"/>
          </a:p>
        </p:txBody>
      </p:sp>
      <p:sp>
        <p:nvSpPr>
          <p:cNvPr id="3" name="Нижний колонтитул 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Группа 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Полилиния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Полилиния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Полилиния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Полилиния 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Полилиния 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Полилиния 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Полилиния 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Полилиния 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Полилиния 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Полилиния 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Полилиния 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Полилиния 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Полилиния 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Полилиния 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Полилиния 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Полилиния 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Полилиния 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Полилиния 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Полилиния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Полилиния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Полилиния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Группа 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Прямоугольник 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Равнобедренный треугольник 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Прямоугольник 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rtlCol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rtlCol="0" anchor="ctr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 rtlCol="0"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39D4190-2924-4433-BD5F-8E0FBAF8B290}" type="datetime1">
              <a:rPr lang="ru-RU" noProof="0" smtClean="0"/>
              <a:t>30.04.2020</a:t>
            </a:fld>
            <a:endParaRPr lang="ru-RU" noProof="0" dirty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Группа 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Полилиния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Полилиния 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Полилиния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Полилиния 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Полилиния 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Полилиния 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Полилиния 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Полилиния 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Полилиния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Полилиния 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Полилиния 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Полилиния 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Полилиния 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Полилиния 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Полилиния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Полилиния 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Полилиния 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Полилиния 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Полилиния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Группа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Прямоугольник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Равнобедренный треугольник 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Прямоугольник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Рисунок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rtlCol="0"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rtlCol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rtlCol="0"/>
          <a:lstStyle/>
          <a:p>
            <a:pPr rtl="0"/>
            <a:fld id="{78A6387E-835B-437C-A4E1-B42B3B0BEE5E}" type="datetime1">
              <a:rPr lang="ru-RU" noProof="0" smtClean="0"/>
              <a:t>30.04.2020</a:t>
            </a:fld>
            <a:endParaRPr lang="ru-RU" noProof="0" dirty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  <a:p>
            <a:pPr lvl="5" rtl="0"/>
            <a:r>
              <a:rPr lang="ru-RU" noProof="0"/>
              <a:t>6</a:t>
            </a:r>
          </a:p>
          <a:p>
            <a:pPr lvl="6" rtl="0"/>
            <a:r>
              <a:rPr lang="ru-RU" noProof="0"/>
              <a:t>7</a:t>
            </a:r>
          </a:p>
          <a:p>
            <a:pPr lvl="7" rtl="0"/>
            <a:r>
              <a:rPr lang="ru-RU" noProof="0"/>
              <a:t>8</a:t>
            </a:r>
          </a:p>
          <a:p>
            <a:pPr lvl="8" rtl="0"/>
            <a:r>
              <a:rPr lang="ru-RU" noProof="0"/>
              <a:t>9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42691432-D8B8-4850-9A4E-3F4DA0BF6ADC}" type="datetime1">
              <a:rPr lang="ru-RU" noProof="0" smtClean="0"/>
              <a:t>30.04.2020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6D22F896-40B5-4ADD-8801-0D06FADFA09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Times New Roman" panose="0202060305040502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Times New Roman" panose="0202060305040502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Times New Roman" panose="0202060305040502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Times New Roman" panose="0202060305040502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Times New Roman" panose="02020603050405020304" pitchFamily="18" charset="0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Times New Roman" panose="02020603050405020304" pitchFamily="18" charset="0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Times New Roman" panose="02020603050405020304" pitchFamily="18" charset="0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Times New Roman" panose="02020603050405020304" pitchFamily="18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.jp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jp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1" name="Прямоугольник 180">
            <a:extLst>
              <a:ext uri="{FF2B5EF4-FFF2-40B4-BE49-F238E27FC236}">
                <a16:creationId xmlns:a16="http://schemas.microsoft.com/office/drawing/2014/main" id="{9499C9FE-4B17-4937-9EB8-3E1A97E32D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Times New Roman" panose="02020603050405020304" pitchFamily="18" charset="0"/>
            </a:endParaRPr>
          </a:p>
        </p:txBody>
      </p:sp>
      <p:grpSp>
        <p:nvGrpSpPr>
          <p:cNvPr id="183" name="Группа 182">
            <a:extLst>
              <a:ext uri="{FF2B5EF4-FFF2-40B4-BE49-F238E27FC236}">
                <a16:creationId xmlns:a16="http://schemas.microsoft.com/office/drawing/2014/main" id="{BA1AA859-8E3B-49BF-83F6-ADF050A2CF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84" name="Полилиния 5">
              <a:extLst>
                <a:ext uri="{FF2B5EF4-FFF2-40B4-BE49-F238E27FC236}">
                  <a16:creationId xmlns:a16="http://schemas.microsoft.com/office/drawing/2014/main" id="{EA5E9A71-2A94-4FAA-859F-1930C2E918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185" name="Полилиния 6">
              <a:extLst>
                <a:ext uri="{FF2B5EF4-FFF2-40B4-BE49-F238E27FC236}">
                  <a16:creationId xmlns:a16="http://schemas.microsoft.com/office/drawing/2014/main" id="{15C43A1A-EE63-4F18-BA50-6BCC0C5FB0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186" name="Полилиния 7">
              <a:extLst>
                <a:ext uri="{FF2B5EF4-FFF2-40B4-BE49-F238E27FC236}">
                  <a16:creationId xmlns:a16="http://schemas.microsoft.com/office/drawing/2014/main" id="{D20E631E-2C68-4E27-B833-094ECE5095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187" name="Полилиния 8">
              <a:extLst>
                <a:ext uri="{FF2B5EF4-FFF2-40B4-BE49-F238E27FC236}">
                  <a16:creationId xmlns:a16="http://schemas.microsoft.com/office/drawing/2014/main" id="{2446723A-FC6F-4012-8557-06069FA130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188" name="Полилиния 9">
              <a:extLst>
                <a:ext uri="{FF2B5EF4-FFF2-40B4-BE49-F238E27FC236}">
                  <a16:creationId xmlns:a16="http://schemas.microsoft.com/office/drawing/2014/main" id="{7F3D87D4-252C-4471-A220-28B58BF4391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189" name="Полилиния 10">
              <a:extLst>
                <a:ext uri="{FF2B5EF4-FFF2-40B4-BE49-F238E27FC236}">
                  <a16:creationId xmlns:a16="http://schemas.microsoft.com/office/drawing/2014/main" id="{054B916A-0FD0-4006-BD6C-9D29CA03AC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190" name="Полилиния 11">
              <a:extLst>
                <a:ext uri="{FF2B5EF4-FFF2-40B4-BE49-F238E27FC236}">
                  <a16:creationId xmlns:a16="http://schemas.microsoft.com/office/drawing/2014/main" id="{2133C3B4-D163-43CB-B3FC-A1B9A1DC38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191" name="Полилиния 12">
              <a:extLst>
                <a:ext uri="{FF2B5EF4-FFF2-40B4-BE49-F238E27FC236}">
                  <a16:creationId xmlns:a16="http://schemas.microsoft.com/office/drawing/2014/main" id="{44DECBCA-815C-4296-B4DA-F12AD81F2D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246" name="Полилиния 13">
              <a:extLst>
                <a:ext uri="{FF2B5EF4-FFF2-40B4-BE49-F238E27FC236}">
                  <a16:creationId xmlns:a16="http://schemas.microsoft.com/office/drawing/2014/main" id="{B6C3CA6F-2113-4095-B77D-19519074C19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247" name="Полилиния 14">
              <a:extLst>
                <a:ext uri="{FF2B5EF4-FFF2-40B4-BE49-F238E27FC236}">
                  <a16:creationId xmlns:a16="http://schemas.microsoft.com/office/drawing/2014/main" id="{6A23EEC5-4C2F-4460-B6F6-A6852C46F1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248" name="Полилиния 15">
              <a:extLst>
                <a:ext uri="{FF2B5EF4-FFF2-40B4-BE49-F238E27FC236}">
                  <a16:creationId xmlns:a16="http://schemas.microsoft.com/office/drawing/2014/main" id="{9CAEC751-845A-4873-BCB3-29B7EF60FD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249" name="Полилиния 16">
              <a:extLst>
                <a:ext uri="{FF2B5EF4-FFF2-40B4-BE49-F238E27FC236}">
                  <a16:creationId xmlns:a16="http://schemas.microsoft.com/office/drawing/2014/main" id="{FA38FC93-11A4-4EB5-BC13-85FB353CD1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250" name="Полилиния 17">
              <a:extLst>
                <a:ext uri="{FF2B5EF4-FFF2-40B4-BE49-F238E27FC236}">
                  <a16:creationId xmlns:a16="http://schemas.microsoft.com/office/drawing/2014/main" id="{B5B6AC4D-E640-47F2-AA5A-9F9A1DB88E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251" name="Полилиния 18">
              <a:extLst>
                <a:ext uri="{FF2B5EF4-FFF2-40B4-BE49-F238E27FC236}">
                  <a16:creationId xmlns:a16="http://schemas.microsoft.com/office/drawing/2014/main" id="{962630FB-473F-4D83-8B9F-EC52E31CA5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252" name="Полилиния 19">
              <a:extLst>
                <a:ext uri="{FF2B5EF4-FFF2-40B4-BE49-F238E27FC236}">
                  <a16:creationId xmlns:a16="http://schemas.microsoft.com/office/drawing/2014/main" id="{035721E2-E73B-4E57-92E2-DE71F0D170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253" name="Полилиния 20">
              <a:extLst>
                <a:ext uri="{FF2B5EF4-FFF2-40B4-BE49-F238E27FC236}">
                  <a16:creationId xmlns:a16="http://schemas.microsoft.com/office/drawing/2014/main" id="{3071D074-66CD-4273-AF66-207364BA3EA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254" name="Полилиния 21">
              <a:extLst>
                <a:ext uri="{FF2B5EF4-FFF2-40B4-BE49-F238E27FC236}">
                  <a16:creationId xmlns:a16="http://schemas.microsoft.com/office/drawing/2014/main" id="{4197CB22-95EA-4E41-94A6-6BCE8C0278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255" name="Полилиния 22">
              <a:extLst>
                <a:ext uri="{FF2B5EF4-FFF2-40B4-BE49-F238E27FC236}">
                  <a16:creationId xmlns:a16="http://schemas.microsoft.com/office/drawing/2014/main" id="{622F5B4E-EBC2-4021-A986-B40B49442B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256" name="Полилиния 23">
              <a:extLst>
                <a:ext uri="{FF2B5EF4-FFF2-40B4-BE49-F238E27FC236}">
                  <a16:creationId xmlns:a16="http://schemas.microsoft.com/office/drawing/2014/main" id="{A1450C78-508B-412D-8354-C6AE7E9F939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58" name="Группа 257">
            <a:extLst>
              <a:ext uri="{FF2B5EF4-FFF2-40B4-BE49-F238E27FC236}">
                <a16:creationId xmlns:a16="http://schemas.microsoft.com/office/drawing/2014/main" id="{0D2C6055-EB42-4E7C-B358-308A54C713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7084" y="1186483"/>
            <a:ext cx="3822597" cy="4477933"/>
            <a:chOff x="807084" y="1186483"/>
            <a:chExt cx="3822597" cy="4477933"/>
          </a:xfrm>
        </p:grpSpPr>
        <p:sp>
          <p:nvSpPr>
            <p:cNvPr id="259" name="Прямоугольник 258">
              <a:extLst>
                <a:ext uri="{FF2B5EF4-FFF2-40B4-BE49-F238E27FC236}">
                  <a16:creationId xmlns:a16="http://schemas.microsoft.com/office/drawing/2014/main" id="{8A0384A8-C4E8-407C-BD44-2B989327E0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531" y="1186483"/>
              <a:ext cx="3821702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260" name="Равнобедренный треугольник 39">
              <a:extLst>
                <a:ext uri="{FF2B5EF4-FFF2-40B4-BE49-F238E27FC236}">
                  <a16:creationId xmlns:a16="http://schemas.microsoft.com/office/drawing/2014/main" id="{B7F9FA9E-2650-4B17-BA91-C12C0C5F9D9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514766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261" name="Прямоугольник 260">
              <a:extLst>
                <a:ext uri="{FF2B5EF4-FFF2-40B4-BE49-F238E27FC236}">
                  <a16:creationId xmlns:a16="http://schemas.microsoft.com/office/drawing/2014/main" id="{E96B943E-BAEE-4DC2-87CB-78F6E433D5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084" y="1991156"/>
              <a:ext cx="382259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6F0267-4FF4-4ED9-AA0B-3F0869CD6A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5415" y="2075504"/>
            <a:ext cx="3654569" cy="2042725"/>
          </a:xfrm>
        </p:spPr>
        <p:txBody>
          <a:bodyPr rtlCol="0">
            <a:noAutofit/>
          </a:bodyPr>
          <a:lstStyle/>
          <a:p>
            <a:pPr rtl="0"/>
            <a:r>
              <a:rPr lang="ru-RU" sz="3600" b="1" dirty="0" smtClean="0"/>
              <a:t>Музыкальная викторина «Угадай мелодию!»</a:t>
            </a:r>
            <a:endParaRPr lang="ru-RU" sz="3600" b="1" dirty="0"/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id="{72C3D3B9-B812-4EE1-B386-2A11800012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5417" y="4202728"/>
            <a:ext cx="3654568" cy="1026125"/>
          </a:xfrm>
        </p:spPr>
        <p:txBody>
          <a:bodyPr rtlCol="0">
            <a:normAutofit/>
          </a:bodyPr>
          <a:lstStyle/>
          <a:p>
            <a:r>
              <a:rPr lang="ru-RU" b="1" dirty="0" smtClean="0"/>
              <a:t>«</a:t>
            </a:r>
            <a:r>
              <a:rPr lang="ru-RU" b="1" dirty="0"/>
              <a:t>Нам песня </a:t>
            </a:r>
            <a:r>
              <a:rPr lang="ru-RU" b="1" dirty="0" smtClean="0"/>
              <a:t>жить </a:t>
            </a:r>
            <a:r>
              <a:rPr lang="ru-RU" b="1" dirty="0"/>
              <a:t>помогает</a:t>
            </a:r>
            <a:r>
              <a:rPr lang="ru-RU" b="1" dirty="0" smtClean="0"/>
              <a:t>!»:</a:t>
            </a:r>
          </a:p>
          <a:p>
            <a:r>
              <a:rPr lang="ru-RU" b="1" dirty="0" smtClean="0"/>
              <a:t> </a:t>
            </a:r>
            <a:r>
              <a:rPr lang="ru-RU" b="1" dirty="0"/>
              <a:t>7 лучших песен Первомая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132" y="207502"/>
            <a:ext cx="6421964" cy="6421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1820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Группа 171">
            <a:extLst>
              <a:ext uri="{FF2B5EF4-FFF2-40B4-BE49-F238E27FC236}">
                <a16:creationId xmlns:a16="http://schemas.microsoft.com/office/drawing/2014/main" id="{2DAE3342-9DFC-49D4-B09C-25E3107693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73" name="Полилиния 5">
              <a:extLst>
                <a:ext uri="{FF2B5EF4-FFF2-40B4-BE49-F238E27FC236}">
                  <a16:creationId xmlns:a16="http://schemas.microsoft.com/office/drawing/2014/main" id="{E49E0D20-8423-4612-99A5-14AEF8F6BB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4" name="Полилиния 6">
              <a:extLst>
                <a:ext uri="{FF2B5EF4-FFF2-40B4-BE49-F238E27FC236}">
                  <a16:creationId xmlns:a16="http://schemas.microsoft.com/office/drawing/2014/main" id="{57C2C108-5A30-48CA-9203-56747AEB7B5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5" name="Полилиния 7">
              <a:extLst>
                <a:ext uri="{FF2B5EF4-FFF2-40B4-BE49-F238E27FC236}">
                  <a16:creationId xmlns:a16="http://schemas.microsoft.com/office/drawing/2014/main" id="{1A343912-2EFC-408E-A862-5C9BF108DC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6" name="Полилиния 8">
              <a:extLst>
                <a:ext uri="{FF2B5EF4-FFF2-40B4-BE49-F238E27FC236}">
                  <a16:creationId xmlns:a16="http://schemas.microsoft.com/office/drawing/2014/main" id="{AA50D1CF-9DAE-4CF6-B829-E66CEE9D57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7" name="Полилиния 9">
              <a:extLst>
                <a:ext uri="{FF2B5EF4-FFF2-40B4-BE49-F238E27FC236}">
                  <a16:creationId xmlns:a16="http://schemas.microsoft.com/office/drawing/2014/main" id="{FE5799A4-0568-433E-BF41-752CF516AC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8" name="Полилиния 10">
              <a:extLst>
                <a:ext uri="{FF2B5EF4-FFF2-40B4-BE49-F238E27FC236}">
                  <a16:creationId xmlns:a16="http://schemas.microsoft.com/office/drawing/2014/main" id="{CDBB86ED-F16F-4C28-BDD5-72D771176F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9" name="Полилиния 11">
              <a:extLst>
                <a:ext uri="{FF2B5EF4-FFF2-40B4-BE49-F238E27FC236}">
                  <a16:creationId xmlns:a16="http://schemas.microsoft.com/office/drawing/2014/main" id="{3347939E-8B76-4CFC-B2EC-63A7E22783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0" name="Полилиния 12">
              <a:extLst>
                <a:ext uri="{FF2B5EF4-FFF2-40B4-BE49-F238E27FC236}">
                  <a16:creationId xmlns:a16="http://schemas.microsoft.com/office/drawing/2014/main" id="{FA1DD132-02E4-4CD3-B496-BFF924558A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1" name="Полилиния 13">
              <a:extLst>
                <a:ext uri="{FF2B5EF4-FFF2-40B4-BE49-F238E27FC236}">
                  <a16:creationId xmlns:a16="http://schemas.microsoft.com/office/drawing/2014/main" id="{710BDA52-A7D7-4E4E-9F36-EC8F983EAF1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2" name="Полилиния 14">
              <a:extLst>
                <a:ext uri="{FF2B5EF4-FFF2-40B4-BE49-F238E27FC236}">
                  <a16:creationId xmlns:a16="http://schemas.microsoft.com/office/drawing/2014/main" id="{B1BDF852-319F-42B8-9A50-7C9A9387CD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3" name="Полилиния 15">
              <a:extLst>
                <a:ext uri="{FF2B5EF4-FFF2-40B4-BE49-F238E27FC236}">
                  <a16:creationId xmlns:a16="http://schemas.microsoft.com/office/drawing/2014/main" id="{3AACE376-C01E-4F1F-91B7-39D0274BFE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4" name="Полилиния 16">
              <a:extLst>
                <a:ext uri="{FF2B5EF4-FFF2-40B4-BE49-F238E27FC236}">
                  <a16:creationId xmlns:a16="http://schemas.microsoft.com/office/drawing/2014/main" id="{7F612F4C-050E-459D-9771-ED088374A5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5" name="Полилиния 17">
              <a:extLst>
                <a:ext uri="{FF2B5EF4-FFF2-40B4-BE49-F238E27FC236}">
                  <a16:creationId xmlns:a16="http://schemas.microsoft.com/office/drawing/2014/main" id="{94E4211B-3E41-4905-8F4E-76811B9E57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6" name="Полилиния 18">
              <a:extLst>
                <a:ext uri="{FF2B5EF4-FFF2-40B4-BE49-F238E27FC236}">
                  <a16:creationId xmlns:a16="http://schemas.microsoft.com/office/drawing/2014/main" id="{6AEC87EE-0CB8-43DE-8FEB-4586A92E80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7" name="Полилиния 19">
              <a:extLst>
                <a:ext uri="{FF2B5EF4-FFF2-40B4-BE49-F238E27FC236}">
                  <a16:creationId xmlns:a16="http://schemas.microsoft.com/office/drawing/2014/main" id="{277C1C5D-7BDC-47E4-8B81-C3C4AE949B4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8" name="Полилиния 20">
              <a:extLst>
                <a:ext uri="{FF2B5EF4-FFF2-40B4-BE49-F238E27FC236}">
                  <a16:creationId xmlns:a16="http://schemas.microsoft.com/office/drawing/2014/main" id="{7A2A6EF8-9768-4478-9CD3-DFA547CEFC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9" name="Полилиния 21">
              <a:extLst>
                <a:ext uri="{FF2B5EF4-FFF2-40B4-BE49-F238E27FC236}">
                  <a16:creationId xmlns:a16="http://schemas.microsoft.com/office/drawing/2014/main" id="{1FD9091C-E8FA-4ADA-937F-A74426ED1B9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0" name="Полилиния 22">
              <a:extLst>
                <a:ext uri="{FF2B5EF4-FFF2-40B4-BE49-F238E27FC236}">
                  <a16:creationId xmlns:a16="http://schemas.microsoft.com/office/drawing/2014/main" id="{B69923E7-63C4-47CE-956E-09D384D4FE6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1" name="Полилиния 23">
              <a:extLst>
                <a:ext uri="{FF2B5EF4-FFF2-40B4-BE49-F238E27FC236}">
                  <a16:creationId xmlns:a16="http://schemas.microsoft.com/office/drawing/2014/main" id="{A2576784-872E-494C-A041-0E346226B7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193" name="Группа 192">
            <a:extLst>
              <a:ext uri="{FF2B5EF4-FFF2-40B4-BE49-F238E27FC236}">
                <a16:creationId xmlns:a16="http://schemas.microsoft.com/office/drawing/2014/main" id="{B54F73D8-62C2-4127-9D19-01219BBB99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194" name="Прямоугольник 193">
              <a:extLst>
                <a:ext uri="{FF2B5EF4-FFF2-40B4-BE49-F238E27FC236}">
                  <a16:creationId xmlns:a16="http://schemas.microsoft.com/office/drawing/2014/main" id="{CFD8CA02-9BE5-4B82-8129-6EF6184024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5" name="Равнобедренный треугольник 194">
              <a:extLst>
                <a:ext uri="{FF2B5EF4-FFF2-40B4-BE49-F238E27FC236}">
                  <a16:creationId xmlns:a16="http://schemas.microsoft.com/office/drawing/2014/main" id="{01515E68-030C-4313-B300-35253163D3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6" name="Прямоугольник 195">
              <a:extLst>
                <a:ext uri="{FF2B5EF4-FFF2-40B4-BE49-F238E27FC236}">
                  <a16:creationId xmlns:a16="http://schemas.microsoft.com/office/drawing/2014/main" id="{1937725F-1DDF-4225-937E-106DBB047F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98" name="Прямоугольник 197">
            <a:extLst>
              <a:ext uri="{FF2B5EF4-FFF2-40B4-BE49-F238E27FC236}">
                <a16:creationId xmlns:a16="http://schemas.microsoft.com/office/drawing/2014/main" id="{14836A48-4CAC-4A40-97EB-8ACA9B26A9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Times New Roman" panose="02020603050405020304" pitchFamily="18" charset="0"/>
            </a:endParaRPr>
          </a:p>
        </p:txBody>
      </p:sp>
      <p:grpSp>
        <p:nvGrpSpPr>
          <p:cNvPr id="200" name="Группа 199">
            <a:extLst>
              <a:ext uri="{FF2B5EF4-FFF2-40B4-BE49-F238E27FC236}">
                <a16:creationId xmlns:a16="http://schemas.microsoft.com/office/drawing/2014/main" id="{6890A515-B90B-43BC-876F-580D2FC47E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201" name="Полилиния 5">
              <a:extLst>
                <a:ext uri="{FF2B5EF4-FFF2-40B4-BE49-F238E27FC236}">
                  <a16:creationId xmlns:a16="http://schemas.microsoft.com/office/drawing/2014/main" id="{3749B484-B143-40F7-896A-A20650EE47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202" name="Полилиния 6">
              <a:extLst>
                <a:ext uri="{FF2B5EF4-FFF2-40B4-BE49-F238E27FC236}">
                  <a16:creationId xmlns:a16="http://schemas.microsoft.com/office/drawing/2014/main" id="{D5ECC4BD-4D67-4CD5-9118-C8F95255E0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203" name="Полилиния 7">
              <a:extLst>
                <a:ext uri="{FF2B5EF4-FFF2-40B4-BE49-F238E27FC236}">
                  <a16:creationId xmlns:a16="http://schemas.microsoft.com/office/drawing/2014/main" id="{DFCF04F1-C8A9-4F23-B565-9B70C6D740E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204" name="Полилиния 8">
              <a:extLst>
                <a:ext uri="{FF2B5EF4-FFF2-40B4-BE49-F238E27FC236}">
                  <a16:creationId xmlns:a16="http://schemas.microsoft.com/office/drawing/2014/main" id="{9964E85D-E8AC-4D3F-A3BC-E4D8DE608D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205" name="Полилиния 9">
              <a:extLst>
                <a:ext uri="{FF2B5EF4-FFF2-40B4-BE49-F238E27FC236}">
                  <a16:creationId xmlns:a16="http://schemas.microsoft.com/office/drawing/2014/main" id="{8FE670F7-87AE-49F1-AFCF-646DC0B69B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206" name="Полилиния 10">
              <a:extLst>
                <a:ext uri="{FF2B5EF4-FFF2-40B4-BE49-F238E27FC236}">
                  <a16:creationId xmlns:a16="http://schemas.microsoft.com/office/drawing/2014/main" id="{2D394406-F17F-478D-9811-F133F316305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207" name="Полилиния 11">
              <a:extLst>
                <a:ext uri="{FF2B5EF4-FFF2-40B4-BE49-F238E27FC236}">
                  <a16:creationId xmlns:a16="http://schemas.microsoft.com/office/drawing/2014/main" id="{C929B1C0-F6D9-45BC-B41C-5BEBE9AD60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208" name="Полилиния 12">
              <a:extLst>
                <a:ext uri="{FF2B5EF4-FFF2-40B4-BE49-F238E27FC236}">
                  <a16:creationId xmlns:a16="http://schemas.microsoft.com/office/drawing/2014/main" id="{8CBC2023-5C0F-470C-A494-448A3088CE3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209" name="Полилиния 13">
              <a:extLst>
                <a:ext uri="{FF2B5EF4-FFF2-40B4-BE49-F238E27FC236}">
                  <a16:creationId xmlns:a16="http://schemas.microsoft.com/office/drawing/2014/main" id="{F753F948-20A5-448F-A91B-30C3FA87485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210" name="Полилиния 14">
              <a:extLst>
                <a:ext uri="{FF2B5EF4-FFF2-40B4-BE49-F238E27FC236}">
                  <a16:creationId xmlns:a16="http://schemas.microsoft.com/office/drawing/2014/main" id="{187C515D-FEE4-4EAD-A758-C09FC88980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211" name="Полилиния 15">
              <a:extLst>
                <a:ext uri="{FF2B5EF4-FFF2-40B4-BE49-F238E27FC236}">
                  <a16:creationId xmlns:a16="http://schemas.microsoft.com/office/drawing/2014/main" id="{55F8581B-27B7-42AB-B33F-69023D3B1C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212" name="Полилиния 16">
              <a:extLst>
                <a:ext uri="{FF2B5EF4-FFF2-40B4-BE49-F238E27FC236}">
                  <a16:creationId xmlns:a16="http://schemas.microsoft.com/office/drawing/2014/main" id="{CBC2EB4A-D3CD-4347-AE09-347B7B10EFE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213" name="Полилиния 17">
              <a:extLst>
                <a:ext uri="{FF2B5EF4-FFF2-40B4-BE49-F238E27FC236}">
                  <a16:creationId xmlns:a16="http://schemas.microsoft.com/office/drawing/2014/main" id="{C35E0B18-828E-4F07-BC14-5B6EB8C283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214" name="Полилиния 18">
              <a:extLst>
                <a:ext uri="{FF2B5EF4-FFF2-40B4-BE49-F238E27FC236}">
                  <a16:creationId xmlns:a16="http://schemas.microsoft.com/office/drawing/2014/main" id="{D972FA4F-64D2-4E34-B234-7B2C363C4F4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215" name="Полилиния 19">
              <a:extLst>
                <a:ext uri="{FF2B5EF4-FFF2-40B4-BE49-F238E27FC236}">
                  <a16:creationId xmlns:a16="http://schemas.microsoft.com/office/drawing/2014/main" id="{430AC742-FB30-4DCC-A9AC-92D107A34C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216" name="Полилиния 20">
              <a:extLst>
                <a:ext uri="{FF2B5EF4-FFF2-40B4-BE49-F238E27FC236}">
                  <a16:creationId xmlns:a16="http://schemas.microsoft.com/office/drawing/2014/main" id="{C991F4A4-6C1A-486C-80A9-B653BC0ED0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217" name="Полилиния 21">
              <a:extLst>
                <a:ext uri="{FF2B5EF4-FFF2-40B4-BE49-F238E27FC236}">
                  <a16:creationId xmlns:a16="http://schemas.microsoft.com/office/drawing/2014/main" id="{34F60AAA-3D77-4751-9A2C-27A680142A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218" name="Полилиния 22">
              <a:extLst>
                <a:ext uri="{FF2B5EF4-FFF2-40B4-BE49-F238E27FC236}">
                  <a16:creationId xmlns:a16="http://schemas.microsoft.com/office/drawing/2014/main" id="{71A93347-D2EA-43A7-92CB-3BC1C8F43D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219" name="Полилиния 23">
              <a:extLst>
                <a:ext uri="{FF2B5EF4-FFF2-40B4-BE49-F238E27FC236}">
                  <a16:creationId xmlns:a16="http://schemas.microsoft.com/office/drawing/2014/main" id="{A99EB955-34CE-4879-BB3E-19C017967A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</p:grpSp>
      <p:pic>
        <p:nvPicPr>
          <p:cNvPr id="5" name="Рисунок 4" descr="Крупный план музыкальных нот">
            <a:extLst>
              <a:ext uri="{FF2B5EF4-FFF2-40B4-BE49-F238E27FC236}">
                <a16:creationId xmlns:a16="http://schemas.microsoft.com/office/drawing/2014/main" id="{53E25D28-7B81-470B-9ED7-BABD3BE175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71" t="35533" b="5462"/>
          <a:stretch/>
        </p:blipFill>
        <p:spPr>
          <a:xfrm>
            <a:off x="20" y="227"/>
            <a:ext cx="12191675" cy="6858000"/>
          </a:xfrm>
          <a:prstGeom prst="rect">
            <a:avLst/>
          </a:prstGeom>
        </p:spPr>
      </p:pic>
      <p:grpSp>
        <p:nvGrpSpPr>
          <p:cNvPr id="221" name="Группа 220">
            <a:extLst>
              <a:ext uri="{FF2B5EF4-FFF2-40B4-BE49-F238E27FC236}">
                <a16:creationId xmlns:a16="http://schemas.microsoft.com/office/drawing/2014/main" id="{99502C85-D694-4534-81D2-BE2E526122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833747" y="1186483"/>
            <a:ext cx="4510627" cy="4477933"/>
            <a:chOff x="3833747" y="1186483"/>
            <a:chExt cx="4510627" cy="4477933"/>
          </a:xfrm>
        </p:grpSpPr>
        <p:sp>
          <p:nvSpPr>
            <p:cNvPr id="222" name="Прямоугольник 221">
              <a:extLst>
                <a:ext uri="{FF2B5EF4-FFF2-40B4-BE49-F238E27FC236}">
                  <a16:creationId xmlns:a16="http://schemas.microsoft.com/office/drawing/2014/main" id="{070D54E8-5694-4275-AC73-041D919D5C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37681" y="1186483"/>
              <a:ext cx="4506693" cy="716184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223" name="Равнобедренный треугольник 39">
              <a:extLst>
                <a:ext uri="{FF2B5EF4-FFF2-40B4-BE49-F238E27FC236}">
                  <a16:creationId xmlns:a16="http://schemas.microsoft.com/office/drawing/2014/main" id="{085E5B83-AB95-4571-B7AE-841A0D5F995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224" name="Прямоугольник 223">
              <a:extLst>
                <a:ext uri="{FF2B5EF4-FFF2-40B4-BE49-F238E27FC236}">
                  <a16:creationId xmlns:a16="http://schemas.microsoft.com/office/drawing/2014/main" id="{E63AAECE-705E-4B7A-B758-B9CEB30C1A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33747" y="1991156"/>
              <a:ext cx="4510180" cy="3322196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B95484-4770-45A7-9AC4-FB00BB789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6043" y="2075504"/>
            <a:ext cx="4345588" cy="2042725"/>
          </a:xfrm>
        </p:spPr>
        <p:txBody>
          <a:bodyPr vert="horz" lIns="228600" tIns="228600" rIns="228600" bIns="0" rtlCol="0" anchor="b">
            <a:normAutofit/>
          </a:bodyPr>
          <a:lstStyle/>
          <a:p>
            <a:pPr rtl="0">
              <a:lnSpc>
                <a:spcPct val="80000"/>
              </a:lnSpc>
            </a:pPr>
            <a:r>
              <a:rPr lang="ru-RU" sz="5400" b="1" dirty="0"/>
              <a:t>Спасибо за </a:t>
            </a:r>
            <a:r>
              <a:rPr lang="ru-RU" sz="5400" b="1" dirty="0" smtClean="0"/>
              <a:t>участие</a:t>
            </a:r>
            <a:r>
              <a:rPr lang="ru-RU" sz="5400" b="1" dirty="0" smtClean="0"/>
              <a:t>!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3218455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" name="Группа 272">
            <a:extLst>
              <a:ext uri="{FF2B5EF4-FFF2-40B4-BE49-F238E27FC236}">
                <a16:creationId xmlns:a16="http://schemas.microsoft.com/office/drawing/2014/main" id="{BEF0548A-9968-4011-A0EA-C1968C3270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274" name="Полилиния 5">
              <a:extLst>
                <a:ext uri="{FF2B5EF4-FFF2-40B4-BE49-F238E27FC236}">
                  <a16:creationId xmlns:a16="http://schemas.microsoft.com/office/drawing/2014/main" id="{366CE10B-11AE-4992-8644-83541BC835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5" name="Полилиния 6">
              <a:extLst>
                <a:ext uri="{FF2B5EF4-FFF2-40B4-BE49-F238E27FC236}">
                  <a16:creationId xmlns:a16="http://schemas.microsoft.com/office/drawing/2014/main" id="{E1075C7A-C203-4F66-B27D-FF3FA5A385B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6" name="Полилиния 7">
              <a:extLst>
                <a:ext uri="{FF2B5EF4-FFF2-40B4-BE49-F238E27FC236}">
                  <a16:creationId xmlns:a16="http://schemas.microsoft.com/office/drawing/2014/main" id="{33922F52-1ADE-4738-BB57-A8917B2F3E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7" name="Полилиния 8">
              <a:extLst>
                <a:ext uri="{FF2B5EF4-FFF2-40B4-BE49-F238E27FC236}">
                  <a16:creationId xmlns:a16="http://schemas.microsoft.com/office/drawing/2014/main" id="{FD8B1A7D-85FE-496D-B500-64556C96ED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8" name="Полилиния 9">
              <a:extLst>
                <a:ext uri="{FF2B5EF4-FFF2-40B4-BE49-F238E27FC236}">
                  <a16:creationId xmlns:a16="http://schemas.microsoft.com/office/drawing/2014/main" id="{268ED253-918E-42B9-9DC1-550228931F6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9" name="Полилиния 10">
              <a:extLst>
                <a:ext uri="{FF2B5EF4-FFF2-40B4-BE49-F238E27FC236}">
                  <a16:creationId xmlns:a16="http://schemas.microsoft.com/office/drawing/2014/main" id="{9628A3B7-EEAF-462C-BBEB-7DD2D23D4D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0" name="Полилиния 11">
              <a:extLst>
                <a:ext uri="{FF2B5EF4-FFF2-40B4-BE49-F238E27FC236}">
                  <a16:creationId xmlns:a16="http://schemas.microsoft.com/office/drawing/2014/main" id="{77FEA7DD-5921-4DE6-B4A1-AD5F33FA538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1" name="Полилиния 12">
              <a:extLst>
                <a:ext uri="{FF2B5EF4-FFF2-40B4-BE49-F238E27FC236}">
                  <a16:creationId xmlns:a16="http://schemas.microsoft.com/office/drawing/2014/main" id="{6BEA2E44-DA01-43F3-B29D-09D067A7A38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2" name="Полилиния 13">
              <a:extLst>
                <a:ext uri="{FF2B5EF4-FFF2-40B4-BE49-F238E27FC236}">
                  <a16:creationId xmlns:a16="http://schemas.microsoft.com/office/drawing/2014/main" id="{9DCCD644-E10A-4257-A2A0-41D34233348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3" name="Полилиния 14">
              <a:extLst>
                <a:ext uri="{FF2B5EF4-FFF2-40B4-BE49-F238E27FC236}">
                  <a16:creationId xmlns:a16="http://schemas.microsoft.com/office/drawing/2014/main" id="{D7EC30B8-EAD5-4B92-9AFA-26687915C34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4" name="Полилиния 15">
              <a:extLst>
                <a:ext uri="{FF2B5EF4-FFF2-40B4-BE49-F238E27FC236}">
                  <a16:creationId xmlns:a16="http://schemas.microsoft.com/office/drawing/2014/main" id="{DB6A6B8D-0A2A-401E-AA9E-E1599FCF4FE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5" name="Полилиния 16">
              <a:extLst>
                <a:ext uri="{FF2B5EF4-FFF2-40B4-BE49-F238E27FC236}">
                  <a16:creationId xmlns:a16="http://schemas.microsoft.com/office/drawing/2014/main" id="{B8C49BC6-35DA-48F8-9102-E25B3440F9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6" name="Полилиния 17">
              <a:extLst>
                <a:ext uri="{FF2B5EF4-FFF2-40B4-BE49-F238E27FC236}">
                  <a16:creationId xmlns:a16="http://schemas.microsoft.com/office/drawing/2014/main" id="{82CDE0F9-EDF5-4A30-A391-7E5DD0B4AC9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7" name="Полилиния 18">
              <a:extLst>
                <a:ext uri="{FF2B5EF4-FFF2-40B4-BE49-F238E27FC236}">
                  <a16:creationId xmlns:a16="http://schemas.microsoft.com/office/drawing/2014/main" id="{C7E88D73-CAEB-46C9-A8A1-87BF36A0AF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8" name="Полилиния 19">
              <a:extLst>
                <a:ext uri="{FF2B5EF4-FFF2-40B4-BE49-F238E27FC236}">
                  <a16:creationId xmlns:a16="http://schemas.microsoft.com/office/drawing/2014/main" id="{AE6C3B5E-2996-4F50-97C8-69E9186477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9" name="Полилиния 20">
              <a:extLst>
                <a:ext uri="{FF2B5EF4-FFF2-40B4-BE49-F238E27FC236}">
                  <a16:creationId xmlns:a16="http://schemas.microsoft.com/office/drawing/2014/main" id="{6AAC2749-48B9-4F4F-B610-F469B06F5E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0" name="Полилиния 21">
              <a:extLst>
                <a:ext uri="{FF2B5EF4-FFF2-40B4-BE49-F238E27FC236}">
                  <a16:creationId xmlns:a16="http://schemas.microsoft.com/office/drawing/2014/main" id="{DABA1C75-F82D-44C4-B9A6-A9F6CADE78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1" name="Полилиния 22">
              <a:extLst>
                <a:ext uri="{FF2B5EF4-FFF2-40B4-BE49-F238E27FC236}">
                  <a16:creationId xmlns:a16="http://schemas.microsoft.com/office/drawing/2014/main" id="{DBD6B42E-8DF7-416B-91CF-9BD5BF72251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2" name="Полилиния 23">
              <a:extLst>
                <a:ext uri="{FF2B5EF4-FFF2-40B4-BE49-F238E27FC236}">
                  <a16:creationId xmlns:a16="http://schemas.microsoft.com/office/drawing/2014/main" id="{7AD99BC0-1DEE-447B-91F0-F0FCD3A901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3" name="Полилиния 24">
              <a:extLst>
                <a:ext uri="{FF2B5EF4-FFF2-40B4-BE49-F238E27FC236}">
                  <a16:creationId xmlns:a16="http://schemas.microsoft.com/office/drawing/2014/main" id="{F2069244-FECD-43BF-8F3F-F5A7D6076D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4" name="Полилиния 25">
              <a:extLst>
                <a:ext uri="{FF2B5EF4-FFF2-40B4-BE49-F238E27FC236}">
                  <a16:creationId xmlns:a16="http://schemas.microsoft.com/office/drawing/2014/main" id="{F35B6158-89DC-4D7A-AD07-E4D6902BCCE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34" name="Группа 295">
            <a:extLst>
              <a:ext uri="{FF2B5EF4-FFF2-40B4-BE49-F238E27FC236}">
                <a16:creationId xmlns:a16="http://schemas.microsoft.com/office/drawing/2014/main" id="{2803FFA9-F470-4A54-ADD8-2857082A78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97" name="Прямоугольник 296">
              <a:extLst>
                <a:ext uri="{FF2B5EF4-FFF2-40B4-BE49-F238E27FC236}">
                  <a16:creationId xmlns:a16="http://schemas.microsoft.com/office/drawing/2014/main" id="{83F6B909-898F-49CA-AD31-67587092FA8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8" name="Равнобедренный треугольник 22">
              <a:extLst>
                <a:ext uri="{FF2B5EF4-FFF2-40B4-BE49-F238E27FC236}">
                  <a16:creationId xmlns:a16="http://schemas.microsoft.com/office/drawing/2014/main" id="{D44D71C5-53C0-452F-84E9-A94F6052118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9" name="Прямоугольник 298">
              <a:extLst>
                <a:ext uri="{FF2B5EF4-FFF2-40B4-BE49-F238E27FC236}">
                  <a16:creationId xmlns:a16="http://schemas.microsoft.com/office/drawing/2014/main" id="{93294BC1-3897-41EA-B83D-11C2477AA8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35" name="Прямоугольник 300">
            <a:extLst>
              <a:ext uri="{FF2B5EF4-FFF2-40B4-BE49-F238E27FC236}">
                <a16:creationId xmlns:a16="http://schemas.microsoft.com/office/drawing/2014/main" id="{814088C5-0C7B-4048-BCA2-C797CD4F95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Times New Roman" panose="02020603050405020304" pitchFamily="18" charset="0"/>
            </a:endParaRPr>
          </a:p>
        </p:txBody>
      </p:sp>
      <p:grpSp>
        <p:nvGrpSpPr>
          <p:cNvPr id="336" name="Группа 302">
            <a:extLst>
              <a:ext uri="{FF2B5EF4-FFF2-40B4-BE49-F238E27FC236}">
                <a16:creationId xmlns:a16="http://schemas.microsoft.com/office/drawing/2014/main" id="{879DDA4E-E3F5-47BC-8A8D-226115C100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37" name="Полилиния 5">
              <a:extLst>
                <a:ext uri="{FF2B5EF4-FFF2-40B4-BE49-F238E27FC236}">
                  <a16:creationId xmlns:a16="http://schemas.microsoft.com/office/drawing/2014/main" id="{8811C5F2-344A-43E1-B168-6E5836108E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38" name="Полилиния 6">
              <a:extLst>
                <a:ext uri="{FF2B5EF4-FFF2-40B4-BE49-F238E27FC236}">
                  <a16:creationId xmlns:a16="http://schemas.microsoft.com/office/drawing/2014/main" id="{EA1DC75C-0A41-4DB2-B747-C7C01DF254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39" name="Полилиния 7">
              <a:extLst>
                <a:ext uri="{FF2B5EF4-FFF2-40B4-BE49-F238E27FC236}">
                  <a16:creationId xmlns:a16="http://schemas.microsoft.com/office/drawing/2014/main" id="{AC423E43-D6EB-44F2-9E22-FD60E16FE0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40" name="Полилиния 8">
              <a:extLst>
                <a:ext uri="{FF2B5EF4-FFF2-40B4-BE49-F238E27FC236}">
                  <a16:creationId xmlns:a16="http://schemas.microsoft.com/office/drawing/2014/main" id="{88071D89-37C3-4530-9B8D-51CF703399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41" name="Полилиния 9">
              <a:extLst>
                <a:ext uri="{FF2B5EF4-FFF2-40B4-BE49-F238E27FC236}">
                  <a16:creationId xmlns:a16="http://schemas.microsoft.com/office/drawing/2014/main" id="{C44F3B1B-254C-4EA6-8541-F5A0642271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42" name="Полилиния 10">
              <a:extLst>
                <a:ext uri="{FF2B5EF4-FFF2-40B4-BE49-F238E27FC236}">
                  <a16:creationId xmlns:a16="http://schemas.microsoft.com/office/drawing/2014/main" id="{45C1ABE6-5325-451C-9383-917B96C500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43" name="Полилиния 11">
              <a:extLst>
                <a:ext uri="{FF2B5EF4-FFF2-40B4-BE49-F238E27FC236}">
                  <a16:creationId xmlns:a16="http://schemas.microsoft.com/office/drawing/2014/main" id="{BEFA84DF-AAB5-4FAE-91E9-850F34217ED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44" name="Полилиния 12">
              <a:extLst>
                <a:ext uri="{FF2B5EF4-FFF2-40B4-BE49-F238E27FC236}">
                  <a16:creationId xmlns:a16="http://schemas.microsoft.com/office/drawing/2014/main" id="{50B36DB6-1797-4FED-A631-C6176A11BCE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45" name="Полилиния 13">
              <a:extLst>
                <a:ext uri="{FF2B5EF4-FFF2-40B4-BE49-F238E27FC236}">
                  <a16:creationId xmlns:a16="http://schemas.microsoft.com/office/drawing/2014/main" id="{B88F1DBA-87A2-42D1-9B36-57CDD24C71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46" name="Полилиния 14">
              <a:extLst>
                <a:ext uri="{FF2B5EF4-FFF2-40B4-BE49-F238E27FC236}">
                  <a16:creationId xmlns:a16="http://schemas.microsoft.com/office/drawing/2014/main" id="{E5861585-AF69-4128-AB5D-196DD6BEF74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47" name="Полилиния 15">
              <a:extLst>
                <a:ext uri="{FF2B5EF4-FFF2-40B4-BE49-F238E27FC236}">
                  <a16:creationId xmlns:a16="http://schemas.microsoft.com/office/drawing/2014/main" id="{219306F4-10D5-40C1-BE4E-B506B395A39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48" name="Полилиния 16">
              <a:extLst>
                <a:ext uri="{FF2B5EF4-FFF2-40B4-BE49-F238E27FC236}">
                  <a16:creationId xmlns:a16="http://schemas.microsoft.com/office/drawing/2014/main" id="{D91A0247-7C15-4D87-AEE3-7C82472FC9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49" name="Полилиния 17">
              <a:extLst>
                <a:ext uri="{FF2B5EF4-FFF2-40B4-BE49-F238E27FC236}">
                  <a16:creationId xmlns:a16="http://schemas.microsoft.com/office/drawing/2014/main" id="{D9B8044D-036E-4AE0-AAF5-249E2DB7F2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0" name="Полилиния 18">
              <a:extLst>
                <a:ext uri="{FF2B5EF4-FFF2-40B4-BE49-F238E27FC236}">
                  <a16:creationId xmlns:a16="http://schemas.microsoft.com/office/drawing/2014/main" id="{B46BFB7C-77E3-46E4-A9C6-64D24FD21F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1" name="Полилиния 19">
              <a:extLst>
                <a:ext uri="{FF2B5EF4-FFF2-40B4-BE49-F238E27FC236}">
                  <a16:creationId xmlns:a16="http://schemas.microsoft.com/office/drawing/2014/main" id="{2D218498-EA03-42AD-8347-D5B2E83E55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2" name="Полилиния 20">
              <a:extLst>
                <a:ext uri="{FF2B5EF4-FFF2-40B4-BE49-F238E27FC236}">
                  <a16:creationId xmlns:a16="http://schemas.microsoft.com/office/drawing/2014/main" id="{1151D1A8-7B82-453E-A5D5-727E22AB2F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3" name="Полилиния 21">
              <a:extLst>
                <a:ext uri="{FF2B5EF4-FFF2-40B4-BE49-F238E27FC236}">
                  <a16:creationId xmlns:a16="http://schemas.microsoft.com/office/drawing/2014/main" id="{EE6138C1-2F18-4B47-BAA4-5FD26B7964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4" name="Полилиния 22">
              <a:extLst>
                <a:ext uri="{FF2B5EF4-FFF2-40B4-BE49-F238E27FC236}">
                  <a16:creationId xmlns:a16="http://schemas.microsoft.com/office/drawing/2014/main" id="{2D382A48-8F5C-413E-A244-C6F0D86BFD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5" name="Полилиния 23">
              <a:extLst>
                <a:ext uri="{FF2B5EF4-FFF2-40B4-BE49-F238E27FC236}">
                  <a16:creationId xmlns:a16="http://schemas.microsoft.com/office/drawing/2014/main" id="{2D15F06F-1A76-4C93-8938-179B9CD4C0E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6" name="Полилиния 24">
              <a:extLst>
                <a:ext uri="{FF2B5EF4-FFF2-40B4-BE49-F238E27FC236}">
                  <a16:creationId xmlns:a16="http://schemas.microsoft.com/office/drawing/2014/main" id="{18B037DD-2C53-4D71-83EC-639ED282084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7" name="Полилиния 25">
              <a:extLst>
                <a:ext uri="{FF2B5EF4-FFF2-40B4-BE49-F238E27FC236}">
                  <a16:creationId xmlns:a16="http://schemas.microsoft.com/office/drawing/2014/main" id="{34A08C5B-545A-48EE-A770-9F0B553D45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58" name="Группа 325">
            <a:extLst>
              <a:ext uri="{FF2B5EF4-FFF2-40B4-BE49-F238E27FC236}">
                <a16:creationId xmlns:a16="http://schemas.microsoft.com/office/drawing/2014/main" id="{327DD965-A151-414A-A949-F9AF4653E9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35826" y="1699589"/>
            <a:ext cx="3674476" cy="3470421"/>
            <a:chOff x="697883" y="1816768"/>
            <a:chExt cx="3674476" cy="3470421"/>
          </a:xfrm>
        </p:grpSpPr>
        <p:sp>
          <p:nvSpPr>
            <p:cNvPr id="359" name="Прямоугольник 326">
              <a:extLst>
                <a:ext uri="{FF2B5EF4-FFF2-40B4-BE49-F238E27FC236}">
                  <a16:creationId xmlns:a16="http://schemas.microsoft.com/office/drawing/2014/main" id="{F0B97670-F2CA-4245-964B-F9E796FDAA2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60" name="Равнобедренный треугольник 22">
              <a:extLst>
                <a:ext uri="{FF2B5EF4-FFF2-40B4-BE49-F238E27FC236}">
                  <a16:creationId xmlns:a16="http://schemas.microsoft.com/office/drawing/2014/main" id="{D47F3A0E-31EA-4B5D-A2DA-187FAC0C22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61" name="Прямоугольник 328">
              <a:extLst>
                <a:ext uri="{FF2B5EF4-FFF2-40B4-BE49-F238E27FC236}">
                  <a16:creationId xmlns:a16="http://schemas.microsoft.com/office/drawing/2014/main" id="{CBA2D153-7E5A-460D-9679-686CD973DE7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55CFB322-0DEE-4399-81EF-D7FBB6027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3575" y="2358391"/>
            <a:ext cx="3498979" cy="2453676"/>
          </a:xfr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ru-RU" b="1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Правила участия!</a:t>
            </a:r>
            <a:endParaRPr lang="ru-RU" dirty="0"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graphicFrame>
        <p:nvGraphicFramePr>
          <p:cNvPr id="17" name="Объект 16" descr="Графический элемент SmartArt для этапов">
            <a:extLst>
              <a:ext uri="{FF2B5EF4-FFF2-40B4-BE49-F238E27FC236}">
                <a16:creationId xmlns:a16="http://schemas.microsoft.com/office/drawing/2014/main" id="{4E22B1AE-58F6-4628-B884-1DF9657EEAC0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87608431"/>
              </p:ext>
            </p:extLst>
          </p:nvPr>
        </p:nvGraphicFramePr>
        <p:xfrm>
          <a:off x="6699915" y="625476"/>
          <a:ext cx="4717386" cy="558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22492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Группа 252">
            <a:extLst>
              <a:ext uri="{FF2B5EF4-FFF2-40B4-BE49-F238E27FC236}">
                <a16:creationId xmlns:a16="http://schemas.microsoft.com/office/drawing/2014/main" id="{C067F790-0AD4-45FD-B0A9-70E39541D4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254" name="Полилиния 5">
              <a:extLst>
                <a:ext uri="{FF2B5EF4-FFF2-40B4-BE49-F238E27FC236}">
                  <a16:creationId xmlns:a16="http://schemas.microsoft.com/office/drawing/2014/main" id="{27E4DA7E-ADFD-4694-B537-BBE2E7DF3F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5" name="Полилиния 6">
              <a:extLst>
                <a:ext uri="{FF2B5EF4-FFF2-40B4-BE49-F238E27FC236}">
                  <a16:creationId xmlns:a16="http://schemas.microsoft.com/office/drawing/2014/main" id="{77EA745A-489C-4460-A441-C4E7F7A26C4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0" name="Полилиния 7">
              <a:extLst>
                <a:ext uri="{FF2B5EF4-FFF2-40B4-BE49-F238E27FC236}">
                  <a16:creationId xmlns:a16="http://schemas.microsoft.com/office/drawing/2014/main" id="{43F522B2-C360-40C6-8CDE-80EB902451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1" name="Полилиния 8">
              <a:extLst>
                <a:ext uri="{FF2B5EF4-FFF2-40B4-BE49-F238E27FC236}">
                  <a16:creationId xmlns:a16="http://schemas.microsoft.com/office/drawing/2014/main" id="{5EBF6821-BF5C-4B3B-A9D5-1CAC747D1FC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2" name="Полилиния 9">
              <a:extLst>
                <a:ext uri="{FF2B5EF4-FFF2-40B4-BE49-F238E27FC236}">
                  <a16:creationId xmlns:a16="http://schemas.microsoft.com/office/drawing/2014/main" id="{928A5C82-D7AE-4384-B694-90EB89F86D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3" name="Полилиния 10">
              <a:extLst>
                <a:ext uri="{FF2B5EF4-FFF2-40B4-BE49-F238E27FC236}">
                  <a16:creationId xmlns:a16="http://schemas.microsoft.com/office/drawing/2014/main" id="{EF6EA12E-DD84-4E08-A185-8F9BEAFEE38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4" name="Полилиния 11">
              <a:extLst>
                <a:ext uri="{FF2B5EF4-FFF2-40B4-BE49-F238E27FC236}">
                  <a16:creationId xmlns:a16="http://schemas.microsoft.com/office/drawing/2014/main" id="{0241E72D-95D7-49A3-ABEC-D09B6549D2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5" name="Полилиния 12">
              <a:extLst>
                <a:ext uri="{FF2B5EF4-FFF2-40B4-BE49-F238E27FC236}">
                  <a16:creationId xmlns:a16="http://schemas.microsoft.com/office/drawing/2014/main" id="{900269BF-7337-4D73-AE2C-64614B5CDD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6" name="Полилиния 13">
              <a:extLst>
                <a:ext uri="{FF2B5EF4-FFF2-40B4-BE49-F238E27FC236}">
                  <a16:creationId xmlns:a16="http://schemas.microsoft.com/office/drawing/2014/main" id="{C0597FDE-8AC2-406C-8724-BE9AFB16BD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7" name="Полилиния 14">
              <a:extLst>
                <a:ext uri="{FF2B5EF4-FFF2-40B4-BE49-F238E27FC236}">
                  <a16:creationId xmlns:a16="http://schemas.microsoft.com/office/drawing/2014/main" id="{C880693C-E6A3-4225-A946-1CEE9C5AB1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8" name="Полилиния 15">
              <a:extLst>
                <a:ext uri="{FF2B5EF4-FFF2-40B4-BE49-F238E27FC236}">
                  <a16:creationId xmlns:a16="http://schemas.microsoft.com/office/drawing/2014/main" id="{BC94FEF2-0217-4D7E-82C4-D8653EACD3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9" name="Полилиния 16">
              <a:extLst>
                <a:ext uri="{FF2B5EF4-FFF2-40B4-BE49-F238E27FC236}">
                  <a16:creationId xmlns:a16="http://schemas.microsoft.com/office/drawing/2014/main" id="{F2E07317-B324-4664-A5A8-09A145737A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0" name="Полилиния 17">
              <a:extLst>
                <a:ext uri="{FF2B5EF4-FFF2-40B4-BE49-F238E27FC236}">
                  <a16:creationId xmlns:a16="http://schemas.microsoft.com/office/drawing/2014/main" id="{E030DCC6-C1E9-4EFE-92D4-9ED11554AF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1" name="Полилиния 18">
              <a:extLst>
                <a:ext uri="{FF2B5EF4-FFF2-40B4-BE49-F238E27FC236}">
                  <a16:creationId xmlns:a16="http://schemas.microsoft.com/office/drawing/2014/main" id="{BB54676B-B523-4482-A16B-60B04E50C1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2" name="Полилиния 19">
              <a:extLst>
                <a:ext uri="{FF2B5EF4-FFF2-40B4-BE49-F238E27FC236}">
                  <a16:creationId xmlns:a16="http://schemas.microsoft.com/office/drawing/2014/main" id="{3847B599-8F19-4C77-8934-B7C2CF3F79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3" name="Полилиния 20">
              <a:extLst>
                <a:ext uri="{FF2B5EF4-FFF2-40B4-BE49-F238E27FC236}">
                  <a16:creationId xmlns:a16="http://schemas.microsoft.com/office/drawing/2014/main" id="{CFBAD8FC-587B-4010-8460-8E21CC707CA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4" name="Полилиния 21">
              <a:extLst>
                <a:ext uri="{FF2B5EF4-FFF2-40B4-BE49-F238E27FC236}">
                  <a16:creationId xmlns:a16="http://schemas.microsoft.com/office/drawing/2014/main" id="{7D8B927C-6AD7-4617-8224-ADD5889F1A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5" name="Полилиния 22">
              <a:extLst>
                <a:ext uri="{FF2B5EF4-FFF2-40B4-BE49-F238E27FC236}">
                  <a16:creationId xmlns:a16="http://schemas.microsoft.com/office/drawing/2014/main" id="{728B5042-21A4-4233-905A-DF2FC1B527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6" name="Полилиния 23">
              <a:extLst>
                <a:ext uri="{FF2B5EF4-FFF2-40B4-BE49-F238E27FC236}">
                  <a16:creationId xmlns:a16="http://schemas.microsoft.com/office/drawing/2014/main" id="{C5DD5910-D40C-437F-B4DC-DAAE8F7760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7" name="Полилиния 24">
              <a:extLst>
                <a:ext uri="{FF2B5EF4-FFF2-40B4-BE49-F238E27FC236}">
                  <a16:creationId xmlns:a16="http://schemas.microsoft.com/office/drawing/2014/main" id="{4562D01F-F331-4E67-98B2-054706AA7F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8" name="Полилиния 25">
              <a:extLst>
                <a:ext uri="{FF2B5EF4-FFF2-40B4-BE49-F238E27FC236}">
                  <a16:creationId xmlns:a16="http://schemas.microsoft.com/office/drawing/2014/main" id="{C0485D27-ECA5-412F-8554-5329E0E263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39" name="Группа 338">
            <a:extLst>
              <a:ext uri="{FF2B5EF4-FFF2-40B4-BE49-F238E27FC236}">
                <a16:creationId xmlns:a16="http://schemas.microsoft.com/office/drawing/2014/main" id="{F24EE967-A85A-431D-987B-2975B8974E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40" name="Прямоугольник 339">
              <a:extLst>
                <a:ext uri="{FF2B5EF4-FFF2-40B4-BE49-F238E27FC236}">
                  <a16:creationId xmlns:a16="http://schemas.microsoft.com/office/drawing/2014/main" id="{5BE0A31E-9AA3-461A-8F68-29557AC2F6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1" name="Равнобедренный треугольник 22">
              <a:extLst>
                <a:ext uri="{FF2B5EF4-FFF2-40B4-BE49-F238E27FC236}">
                  <a16:creationId xmlns:a16="http://schemas.microsoft.com/office/drawing/2014/main" id="{4FB473CD-EF2A-460D-BE04-EF39DE78C6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2" name="Прямоугольник 341">
              <a:extLst>
                <a:ext uri="{FF2B5EF4-FFF2-40B4-BE49-F238E27FC236}">
                  <a16:creationId xmlns:a16="http://schemas.microsoft.com/office/drawing/2014/main" id="{BCFBCCB6-D448-49FA-929F-1595924A1B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43" name="Прямоугольник 342">
            <a:extLst>
              <a:ext uri="{FF2B5EF4-FFF2-40B4-BE49-F238E27FC236}">
                <a16:creationId xmlns:a16="http://schemas.microsoft.com/office/drawing/2014/main" id="{1514667F-7D5F-4968-9E7E-8B7B0CFE2A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Times New Roman" panose="02020603050405020304" pitchFamily="18" charset="0"/>
            </a:endParaRPr>
          </a:p>
        </p:txBody>
      </p:sp>
      <p:grpSp>
        <p:nvGrpSpPr>
          <p:cNvPr id="344" name="Группа 343">
            <a:extLst>
              <a:ext uri="{FF2B5EF4-FFF2-40B4-BE49-F238E27FC236}">
                <a16:creationId xmlns:a16="http://schemas.microsoft.com/office/drawing/2014/main" id="{B10E43ED-EF34-4F60-A97D-855943201A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45" name="Полилиния 5">
              <a:extLst>
                <a:ext uri="{FF2B5EF4-FFF2-40B4-BE49-F238E27FC236}">
                  <a16:creationId xmlns:a16="http://schemas.microsoft.com/office/drawing/2014/main" id="{BD936640-B99D-4B3C-BDB5-E283160C33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46" name="Полилиния 6">
              <a:extLst>
                <a:ext uri="{FF2B5EF4-FFF2-40B4-BE49-F238E27FC236}">
                  <a16:creationId xmlns:a16="http://schemas.microsoft.com/office/drawing/2014/main" id="{DAD55063-F8D3-47F9-8C79-6B5283D9070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47" name="Полилиния 7">
              <a:extLst>
                <a:ext uri="{FF2B5EF4-FFF2-40B4-BE49-F238E27FC236}">
                  <a16:creationId xmlns:a16="http://schemas.microsoft.com/office/drawing/2014/main" id="{DB097D87-E898-4CF2-B9DE-133F3430D4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48" name="Полилиния 8">
              <a:extLst>
                <a:ext uri="{FF2B5EF4-FFF2-40B4-BE49-F238E27FC236}">
                  <a16:creationId xmlns:a16="http://schemas.microsoft.com/office/drawing/2014/main" id="{91BDD1D5-FC69-4EB6-8F75-DA87ADC5E1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49" name="Полилиния 9">
              <a:extLst>
                <a:ext uri="{FF2B5EF4-FFF2-40B4-BE49-F238E27FC236}">
                  <a16:creationId xmlns:a16="http://schemas.microsoft.com/office/drawing/2014/main" id="{003EA276-8E84-41C7-8381-160C38F0F31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0" name="Полилиния 10">
              <a:extLst>
                <a:ext uri="{FF2B5EF4-FFF2-40B4-BE49-F238E27FC236}">
                  <a16:creationId xmlns:a16="http://schemas.microsoft.com/office/drawing/2014/main" id="{B9BBBCAB-01CB-4772-A786-CE35C20119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1" name="Полилиния 11">
              <a:extLst>
                <a:ext uri="{FF2B5EF4-FFF2-40B4-BE49-F238E27FC236}">
                  <a16:creationId xmlns:a16="http://schemas.microsoft.com/office/drawing/2014/main" id="{29227E8B-A681-4F4C-9754-ECE336CC7D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2" name="Полилиния 12">
              <a:extLst>
                <a:ext uri="{FF2B5EF4-FFF2-40B4-BE49-F238E27FC236}">
                  <a16:creationId xmlns:a16="http://schemas.microsoft.com/office/drawing/2014/main" id="{87A9C412-2D33-48FA-8D50-4AA990ADB47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3" name="Полилиния 13">
              <a:extLst>
                <a:ext uri="{FF2B5EF4-FFF2-40B4-BE49-F238E27FC236}">
                  <a16:creationId xmlns:a16="http://schemas.microsoft.com/office/drawing/2014/main" id="{D41FF5CE-5448-4CC0-85D1-AF583010FF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4" name="Полилиния 14">
              <a:extLst>
                <a:ext uri="{FF2B5EF4-FFF2-40B4-BE49-F238E27FC236}">
                  <a16:creationId xmlns:a16="http://schemas.microsoft.com/office/drawing/2014/main" id="{C83AC3DD-C279-4A2C-8431-509F73CB771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5" name="Полилиния 15">
              <a:extLst>
                <a:ext uri="{FF2B5EF4-FFF2-40B4-BE49-F238E27FC236}">
                  <a16:creationId xmlns:a16="http://schemas.microsoft.com/office/drawing/2014/main" id="{0AA9766A-98BE-4636-83C9-95124603DC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6" name="Полилиния 16">
              <a:extLst>
                <a:ext uri="{FF2B5EF4-FFF2-40B4-BE49-F238E27FC236}">
                  <a16:creationId xmlns:a16="http://schemas.microsoft.com/office/drawing/2014/main" id="{CBBCF052-C4C6-4329-9E86-739CB666A3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7" name="Полилиния 17">
              <a:extLst>
                <a:ext uri="{FF2B5EF4-FFF2-40B4-BE49-F238E27FC236}">
                  <a16:creationId xmlns:a16="http://schemas.microsoft.com/office/drawing/2014/main" id="{2EA99237-F6B2-4384-AE62-920D5D955C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8" name="Полилиния 18">
              <a:extLst>
                <a:ext uri="{FF2B5EF4-FFF2-40B4-BE49-F238E27FC236}">
                  <a16:creationId xmlns:a16="http://schemas.microsoft.com/office/drawing/2014/main" id="{D974F42C-D93F-4627-9806-96415EE0DB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9" name="Полилиния 19">
              <a:extLst>
                <a:ext uri="{FF2B5EF4-FFF2-40B4-BE49-F238E27FC236}">
                  <a16:creationId xmlns:a16="http://schemas.microsoft.com/office/drawing/2014/main" id="{1956FA1A-852F-4532-9074-4480B74857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60" name="Полилиния 20">
              <a:extLst>
                <a:ext uri="{FF2B5EF4-FFF2-40B4-BE49-F238E27FC236}">
                  <a16:creationId xmlns:a16="http://schemas.microsoft.com/office/drawing/2014/main" id="{CE04DC37-783D-42FD-B8C5-318E04AEA5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61" name="Полилиния 21">
              <a:extLst>
                <a:ext uri="{FF2B5EF4-FFF2-40B4-BE49-F238E27FC236}">
                  <a16:creationId xmlns:a16="http://schemas.microsoft.com/office/drawing/2014/main" id="{EDD9A18F-23C8-4722-A8FB-0F65A3F456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62" name="Полилиния 22">
              <a:extLst>
                <a:ext uri="{FF2B5EF4-FFF2-40B4-BE49-F238E27FC236}">
                  <a16:creationId xmlns:a16="http://schemas.microsoft.com/office/drawing/2014/main" id="{8377E7B9-2FC3-43A4-B4C2-4D8BB1057D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63" name="Полилиния 23">
              <a:extLst>
                <a:ext uri="{FF2B5EF4-FFF2-40B4-BE49-F238E27FC236}">
                  <a16:creationId xmlns:a16="http://schemas.microsoft.com/office/drawing/2014/main" id="{BCA5B8E5-D5E6-4CB6-BCBA-0D0300FA75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64" name="Полилиния 24">
              <a:extLst>
                <a:ext uri="{FF2B5EF4-FFF2-40B4-BE49-F238E27FC236}">
                  <a16:creationId xmlns:a16="http://schemas.microsoft.com/office/drawing/2014/main" id="{64E1A815-E8F8-4224-BA83-A79D846079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65" name="Полилиния 25">
              <a:extLst>
                <a:ext uri="{FF2B5EF4-FFF2-40B4-BE49-F238E27FC236}">
                  <a16:creationId xmlns:a16="http://schemas.microsoft.com/office/drawing/2014/main" id="{86B954E3-51FC-40EC-BEBA-31965FCD38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49" name="Группа 448">
            <a:extLst>
              <a:ext uri="{FF2B5EF4-FFF2-40B4-BE49-F238E27FC236}">
                <a16:creationId xmlns:a16="http://schemas.microsoft.com/office/drawing/2014/main" id="{EEDEB3A2-705D-4015-A5D7-8D95812132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4871" y="1699589"/>
            <a:ext cx="3674476" cy="3470421"/>
            <a:chOff x="697883" y="1816768"/>
            <a:chExt cx="3674476" cy="3470421"/>
          </a:xfrm>
        </p:grpSpPr>
        <p:sp>
          <p:nvSpPr>
            <p:cNvPr id="450" name="Прямоугольник 449">
              <a:extLst>
                <a:ext uri="{FF2B5EF4-FFF2-40B4-BE49-F238E27FC236}">
                  <a16:creationId xmlns:a16="http://schemas.microsoft.com/office/drawing/2014/main" id="{73AF830D-81D2-49BB-9830-AD2E808587A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451" name="Равнобедренный треугольник 22">
              <a:extLst>
                <a:ext uri="{FF2B5EF4-FFF2-40B4-BE49-F238E27FC236}">
                  <a16:creationId xmlns:a16="http://schemas.microsoft.com/office/drawing/2014/main" id="{49CC6AB8-91DF-4A35-AA0B-E99001B6B7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452" name="Прямоугольник 451">
              <a:extLst>
                <a:ext uri="{FF2B5EF4-FFF2-40B4-BE49-F238E27FC236}">
                  <a16:creationId xmlns:a16="http://schemas.microsoft.com/office/drawing/2014/main" id="{9CA1AABC-2B1B-4389-91EE-895E2D56425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55CFB322-0DEE-4399-81EF-D7FBB6027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620" y="2358391"/>
            <a:ext cx="3498979" cy="2453676"/>
          </a:xfrm>
        </p:spPr>
        <p:txBody>
          <a:bodyPr vert="horz" lIns="228600" tIns="228600" rIns="228600" bIns="228600" rtlCol="0" anchor="ctr">
            <a:normAutofit/>
          </a:bodyPr>
          <a:lstStyle/>
          <a:p>
            <a:pPr algn="l" rtl="0"/>
            <a:r>
              <a:rPr lang="ru-RU" dirty="0" smtClean="0"/>
              <a:t>1.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988" y="674687"/>
            <a:ext cx="5715000" cy="57340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679" y="4898294"/>
            <a:ext cx="1644960" cy="1945419"/>
          </a:xfrm>
          <a:prstGeom prst="rect">
            <a:avLst/>
          </a:prstGeom>
        </p:spPr>
      </p:pic>
      <p:pic>
        <p:nvPicPr>
          <p:cNvPr id="9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49884" y="3292498"/>
            <a:ext cx="609600" cy="609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439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0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Группа 252">
            <a:extLst>
              <a:ext uri="{FF2B5EF4-FFF2-40B4-BE49-F238E27FC236}">
                <a16:creationId xmlns:a16="http://schemas.microsoft.com/office/drawing/2014/main" id="{C067F790-0AD4-45FD-B0A9-70E39541D4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254" name="Полилиния 5">
              <a:extLst>
                <a:ext uri="{FF2B5EF4-FFF2-40B4-BE49-F238E27FC236}">
                  <a16:creationId xmlns:a16="http://schemas.microsoft.com/office/drawing/2014/main" id="{27E4DA7E-ADFD-4694-B537-BBE2E7DF3F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5" name="Полилиния 6">
              <a:extLst>
                <a:ext uri="{FF2B5EF4-FFF2-40B4-BE49-F238E27FC236}">
                  <a16:creationId xmlns:a16="http://schemas.microsoft.com/office/drawing/2014/main" id="{77EA745A-489C-4460-A441-C4E7F7A26C4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0" name="Полилиния 7">
              <a:extLst>
                <a:ext uri="{FF2B5EF4-FFF2-40B4-BE49-F238E27FC236}">
                  <a16:creationId xmlns:a16="http://schemas.microsoft.com/office/drawing/2014/main" id="{43F522B2-C360-40C6-8CDE-80EB902451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1" name="Полилиния 8">
              <a:extLst>
                <a:ext uri="{FF2B5EF4-FFF2-40B4-BE49-F238E27FC236}">
                  <a16:creationId xmlns:a16="http://schemas.microsoft.com/office/drawing/2014/main" id="{5EBF6821-BF5C-4B3B-A9D5-1CAC747D1FC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2" name="Полилиния 9">
              <a:extLst>
                <a:ext uri="{FF2B5EF4-FFF2-40B4-BE49-F238E27FC236}">
                  <a16:creationId xmlns:a16="http://schemas.microsoft.com/office/drawing/2014/main" id="{928A5C82-D7AE-4384-B694-90EB89F86D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3" name="Полилиния 10">
              <a:extLst>
                <a:ext uri="{FF2B5EF4-FFF2-40B4-BE49-F238E27FC236}">
                  <a16:creationId xmlns:a16="http://schemas.microsoft.com/office/drawing/2014/main" id="{EF6EA12E-DD84-4E08-A185-8F9BEAFEE38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4" name="Полилиния 11">
              <a:extLst>
                <a:ext uri="{FF2B5EF4-FFF2-40B4-BE49-F238E27FC236}">
                  <a16:creationId xmlns:a16="http://schemas.microsoft.com/office/drawing/2014/main" id="{0241E72D-95D7-49A3-ABEC-D09B6549D2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5" name="Полилиния 12">
              <a:extLst>
                <a:ext uri="{FF2B5EF4-FFF2-40B4-BE49-F238E27FC236}">
                  <a16:creationId xmlns:a16="http://schemas.microsoft.com/office/drawing/2014/main" id="{900269BF-7337-4D73-AE2C-64614B5CDD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6" name="Полилиния 13">
              <a:extLst>
                <a:ext uri="{FF2B5EF4-FFF2-40B4-BE49-F238E27FC236}">
                  <a16:creationId xmlns:a16="http://schemas.microsoft.com/office/drawing/2014/main" id="{C0597FDE-8AC2-406C-8724-BE9AFB16BD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7" name="Полилиния 14">
              <a:extLst>
                <a:ext uri="{FF2B5EF4-FFF2-40B4-BE49-F238E27FC236}">
                  <a16:creationId xmlns:a16="http://schemas.microsoft.com/office/drawing/2014/main" id="{C880693C-E6A3-4225-A946-1CEE9C5AB1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8" name="Полилиния 15">
              <a:extLst>
                <a:ext uri="{FF2B5EF4-FFF2-40B4-BE49-F238E27FC236}">
                  <a16:creationId xmlns:a16="http://schemas.microsoft.com/office/drawing/2014/main" id="{BC94FEF2-0217-4D7E-82C4-D8653EACD3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9" name="Полилиния 16">
              <a:extLst>
                <a:ext uri="{FF2B5EF4-FFF2-40B4-BE49-F238E27FC236}">
                  <a16:creationId xmlns:a16="http://schemas.microsoft.com/office/drawing/2014/main" id="{F2E07317-B324-4664-A5A8-09A145737A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0" name="Полилиния 17">
              <a:extLst>
                <a:ext uri="{FF2B5EF4-FFF2-40B4-BE49-F238E27FC236}">
                  <a16:creationId xmlns:a16="http://schemas.microsoft.com/office/drawing/2014/main" id="{E030DCC6-C1E9-4EFE-92D4-9ED11554AF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1" name="Полилиния 18">
              <a:extLst>
                <a:ext uri="{FF2B5EF4-FFF2-40B4-BE49-F238E27FC236}">
                  <a16:creationId xmlns:a16="http://schemas.microsoft.com/office/drawing/2014/main" id="{BB54676B-B523-4482-A16B-60B04E50C1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2" name="Полилиния 19">
              <a:extLst>
                <a:ext uri="{FF2B5EF4-FFF2-40B4-BE49-F238E27FC236}">
                  <a16:creationId xmlns:a16="http://schemas.microsoft.com/office/drawing/2014/main" id="{3847B599-8F19-4C77-8934-B7C2CF3F79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3" name="Полилиния 20">
              <a:extLst>
                <a:ext uri="{FF2B5EF4-FFF2-40B4-BE49-F238E27FC236}">
                  <a16:creationId xmlns:a16="http://schemas.microsoft.com/office/drawing/2014/main" id="{CFBAD8FC-587B-4010-8460-8E21CC707CA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4" name="Полилиния 21">
              <a:extLst>
                <a:ext uri="{FF2B5EF4-FFF2-40B4-BE49-F238E27FC236}">
                  <a16:creationId xmlns:a16="http://schemas.microsoft.com/office/drawing/2014/main" id="{7D8B927C-6AD7-4617-8224-ADD5889F1A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5" name="Полилиния 22">
              <a:extLst>
                <a:ext uri="{FF2B5EF4-FFF2-40B4-BE49-F238E27FC236}">
                  <a16:creationId xmlns:a16="http://schemas.microsoft.com/office/drawing/2014/main" id="{728B5042-21A4-4233-905A-DF2FC1B527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6" name="Полилиния 23">
              <a:extLst>
                <a:ext uri="{FF2B5EF4-FFF2-40B4-BE49-F238E27FC236}">
                  <a16:creationId xmlns:a16="http://schemas.microsoft.com/office/drawing/2014/main" id="{C5DD5910-D40C-437F-B4DC-DAAE8F7760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7" name="Полилиния 24">
              <a:extLst>
                <a:ext uri="{FF2B5EF4-FFF2-40B4-BE49-F238E27FC236}">
                  <a16:creationId xmlns:a16="http://schemas.microsoft.com/office/drawing/2014/main" id="{4562D01F-F331-4E67-98B2-054706AA7F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8" name="Полилиния 25">
              <a:extLst>
                <a:ext uri="{FF2B5EF4-FFF2-40B4-BE49-F238E27FC236}">
                  <a16:creationId xmlns:a16="http://schemas.microsoft.com/office/drawing/2014/main" id="{C0485D27-ECA5-412F-8554-5329E0E263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39" name="Группа 338">
            <a:extLst>
              <a:ext uri="{FF2B5EF4-FFF2-40B4-BE49-F238E27FC236}">
                <a16:creationId xmlns:a16="http://schemas.microsoft.com/office/drawing/2014/main" id="{F24EE967-A85A-431D-987B-2975B8974E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40" name="Прямоугольник 339">
              <a:extLst>
                <a:ext uri="{FF2B5EF4-FFF2-40B4-BE49-F238E27FC236}">
                  <a16:creationId xmlns:a16="http://schemas.microsoft.com/office/drawing/2014/main" id="{5BE0A31E-9AA3-461A-8F68-29557AC2F6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1" name="Равнобедренный треугольник 22">
              <a:extLst>
                <a:ext uri="{FF2B5EF4-FFF2-40B4-BE49-F238E27FC236}">
                  <a16:creationId xmlns:a16="http://schemas.microsoft.com/office/drawing/2014/main" id="{4FB473CD-EF2A-460D-BE04-EF39DE78C6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2" name="Прямоугольник 341">
              <a:extLst>
                <a:ext uri="{FF2B5EF4-FFF2-40B4-BE49-F238E27FC236}">
                  <a16:creationId xmlns:a16="http://schemas.microsoft.com/office/drawing/2014/main" id="{BCFBCCB6-D448-49FA-929F-1595924A1B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43" name="Прямоугольник 342">
            <a:extLst>
              <a:ext uri="{FF2B5EF4-FFF2-40B4-BE49-F238E27FC236}">
                <a16:creationId xmlns:a16="http://schemas.microsoft.com/office/drawing/2014/main" id="{1514667F-7D5F-4968-9E7E-8B7B0CFE2A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Times New Roman" panose="02020603050405020304" pitchFamily="18" charset="0"/>
            </a:endParaRPr>
          </a:p>
        </p:txBody>
      </p:sp>
      <p:grpSp>
        <p:nvGrpSpPr>
          <p:cNvPr id="344" name="Группа 343">
            <a:extLst>
              <a:ext uri="{FF2B5EF4-FFF2-40B4-BE49-F238E27FC236}">
                <a16:creationId xmlns:a16="http://schemas.microsoft.com/office/drawing/2014/main" id="{B10E43ED-EF34-4F60-A97D-855943201A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45" name="Полилиния 5">
              <a:extLst>
                <a:ext uri="{FF2B5EF4-FFF2-40B4-BE49-F238E27FC236}">
                  <a16:creationId xmlns:a16="http://schemas.microsoft.com/office/drawing/2014/main" id="{BD936640-B99D-4B3C-BDB5-E283160C33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46" name="Полилиния 6">
              <a:extLst>
                <a:ext uri="{FF2B5EF4-FFF2-40B4-BE49-F238E27FC236}">
                  <a16:creationId xmlns:a16="http://schemas.microsoft.com/office/drawing/2014/main" id="{DAD55063-F8D3-47F9-8C79-6B5283D9070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47" name="Полилиния 7">
              <a:extLst>
                <a:ext uri="{FF2B5EF4-FFF2-40B4-BE49-F238E27FC236}">
                  <a16:creationId xmlns:a16="http://schemas.microsoft.com/office/drawing/2014/main" id="{DB097D87-E898-4CF2-B9DE-133F3430D4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48" name="Полилиния 8">
              <a:extLst>
                <a:ext uri="{FF2B5EF4-FFF2-40B4-BE49-F238E27FC236}">
                  <a16:creationId xmlns:a16="http://schemas.microsoft.com/office/drawing/2014/main" id="{91BDD1D5-FC69-4EB6-8F75-DA87ADC5E1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49" name="Полилиния 9">
              <a:extLst>
                <a:ext uri="{FF2B5EF4-FFF2-40B4-BE49-F238E27FC236}">
                  <a16:creationId xmlns:a16="http://schemas.microsoft.com/office/drawing/2014/main" id="{003EA276-8E84-41C7-8381-160C38F0F31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0" name="Полилиния 10">
              <a:extLst>
                <a:ext uri="{FF2B5EF4-FFF2-40B4-BE49-F238E27FC236}">
                  <a16:creationId xmlns:a16="http://schemas.microsoft.com/office/drawing/2014/main" id="{B9BBBCAB-01CB-4772-A786-CE35C20119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1" name="Полилиния 11">
              <a:extLst>
                <a:ext uri="{FF2B5EF4-FFF2-40B4-BE49-F238E27FC236}">
                  <a16:creationId xmlns:a16="http://schemas.microsoft.com/office/drawing/2014/main" id="{29227E8B-A681-4F4C-9754-ECE336CC7D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2" name="Полилиния 12">
              <a:extLst>
                <a:ext uri="{FF2B5EF4-FFF2-40B4-BE49-F238E27FC236}">
                  <a16:creationId xmlns:a16="http://schemas.microsoft.com/office/drawing/2014/main" id="{87A9C412-2D33-48FA-8D50-4AA990ADB47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3" name="Полилиния 13">
              <a:extLst>
                <a:ext uri="{FF2B5EF4-FFF2-40B4-BE49-F238E27FC236}">
                  <a16:creationId xmlns:a16="http://schemas.microsoft.com/office/drawing/2014/main" id="{D41FF5CE-5448-4CC0-85D1-AF583010FF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4" name="Полилиния 14">
              <a:extLst>
                <a:ext uri="{FF2B5EF4-FFF2-40B4-BE49-F238E27FC236}">
                  <a16:creationId xmlns:a16="http://schemas.microsoft.com/office/drawing/2014/main" id="{C83AC3DD-C279-4A2C-8431-509F73CB771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5" name="Полилиния 15">
              <a:extLst>
                <a:ext uri="{FF2B5EF4-FFF2-40B4-BE49-F238E27FC236}">
                  <a16:creationId xmlns:a16="http://schemas.microsoft.com/office/drawing/2014/main" id="{0AA9766A-98BE-4636-83C9-95124603DC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6" name="Полилиния 16">
              <a:extLst>
                <a:ext uri="{FF2B5EF4-FFF2-40B4-BE49-F238E27FC236}">
                  <a16:creationId xmlns:a16="http://schemas.microsoft.com/office/drawing/2014/main" id="{CBBCF052-C4C6-4329-9E86-739CB666A3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7" name="Полилиния 17">
              <a:extLst>
                <a:ext uri="{FF2B5EF4-FFF2-40B4-BE49-F238E27FC236}">
                  <a16:creationId xmlns:a16="http://schemas.microsoft.com/office/drawing/2014/main" id="{2EA99237-F6B2-4384-AE62-920D5D955C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8" name="Полилиния 18">
              <a:extLst>
                <a:ext uri="{FF2B5EF4-FFF2-40B4-BE49-F238E27FC236}">
                  <a16:creationId xmlns:a16="http://schemas.microsoft.com/office/drawing/2014/main" id="{D974F42C-D93F-4627-9806-96415EE0DB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9" name="Полилиния 19">
              <a:extLst>
                <a:ext uri="{FF2B5EF4-FFF2-40B4-BE49-F238E27FC236}">
                  <a16:creationId xmlns:a16="http://schemas.microsoft.com/office/drawing/2014/main" id="{1956FA1A-852F-4532-9074-4480B74857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60" name="Полилиния 20">
              <a:extLst>
                <a:ext uri="{FF2B5EF4-FFF2-40B4-BE49-F238E27FC236}">
                  <a16:creationId xmlns:a16="http://schemas.microsoft.com/office/drawing/2014/main" id="{CE04DC37-783D-42FD-B8C5-318E04AEA5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61" name="Полилиния 21">
              <a:extLst>
                <a:ext uri="{FF2B5EF4-FFF2-40B4-BE49-F238E27FC236}">
                  <a16:creationId xmlns:a16="http://schemas.microsoft.com/office/drawing/2014/main" id="{EDD9A18F-23C8-4722-A8FB-0F65A3F456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62" name="Полилиния 22">
              <a:extLst>
                <a:ext uri="{FF2B5EF4-FFF2-40B4-BE49-F238E27FC236}">
                  <a16:creationId xmlns:a16="http://schemas.microsoft.com/office/drawing/2014/main" id="{8377E7B9-2FC3-43A4-B4C2-4D8BB1057D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63" name="Полилиния 23">
              <a:extLst>
                <a:ext uri="{FF2B5EF4-FFF2-40B4-BE49-F238E27FC236}">
                  <a16:creationId xmlns:a16="http://schemas.microsoft.com/office/drawing/2014/main" id="{BCA5B8E5-D5E6-4CB6-BCBA-0D0300FA75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64" name="Полилиния 24">
              <a:extLst>
                <a:ext uri="{FF2B5EF4-FFF2-40B4-BE49-F238E27FC236}">
                  <a16:creationId xmlns:a16="http://schemas.microsoft.com/office/drawing/2014/main" id="{64E1A815-E8F8-4224-BA83-A79D846079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65" name="Полилиния 25">
              <a:extLst>
                <a:ext uri="{FF2B5EF4-FFF2-40B4-BE49-F238E27FC236}">
                  <a16:creationId xmlns:a16="http://schemas.microsoft.com/office/drawing/2014/main" id="{86B954E3-51FC-40EC-BEBA-31965FCD38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49" name="Группа 448">
            <a:extLst>
              <a:ext uri="{FF2B5EF4-FFF2-40B4-BE49-F238E27FC236}">
                <a16:creationId xmlns:a16="http://schemas.microsoft.com/office/drawing/2014/main" id="{EEDEB3A2-705D-4015-A5D7-8D95812132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4871" y="1699589"/>
            <a:ext cx="3674476" cy="3470421"/>
            <a:chOff x="697883" y="1816768"/>
            <a:chExt cx="3674476" cy="3470421"/>
          </a:xfrm>
        </p:grpSpPr>
        <p:sp>
          <p:nvSpPr>
            <p:cNvPr id="450" name="Прямоугольник 449">
              <a:extLst>
                <a:ext uri="{FF2B5EF4-FFF2-40B4-BE49-F238E27FC236}">
                  <a16:creationId xmlns:a16="http://schemas.microsoft.com/office/drawing/2014/main" id="{73AF830D-81D2-49BB-9830-AD2E808587A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451" name="Равнобедренный треугольник 22">
              <a:extLst>
                <a:ext uri="{FF2B5EF4-FFF2-40B4-BE49-F238E27FC236}">
                  <a16:creationId xmlns:a16="http://schemas.microsoft.com/office/drawing/2014/main" id="{49CC6AB8-91DF-4A35-AA0B-E99001B6B7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452" name="Прямоугольник 451">
              <a:extLst>
                <a:ext uri="{FF2B5EF4-FFF2-40B4-BE49-F238E27FC236}">
                  <a16:creationId xmlns:a16="http://schemas.microsoft.com/office/drawing/2014/main" id="{9CA1AABC-2B1B-4389-91EE-895E2D56425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55CFB322-0DEE-4399-81EF-D7FBB6027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620" y="2358391"/>
            <a:ext cx="3498979" cy="2453676"/>
          </a:xfrm>
        </p:spPr>
        <p:txBody>
          <a:bodyPr vert="horz" lIns="228600" tIns="228600" rIns="228600" bIns="228600" rtlCol="0" anchor="ctr">
            <a:normAutofit/>
          </a:bodyPr>
          <a:lstStyle/>
          <a:p>
            <a:pPr algn="l" rtl="0"/>
            <a:r>
              <a:rPr lang="ru-RU" dirty="0" smtClean="0"/>
              <a:t>2.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875" y="1045066"/>
            <a:ext cx="6926774" cy="4753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85" y="-3799"/>
            <a:ext cx="1434603" cy="1673703"/>
          </a:xfrm>
          <a:prstGeom prst="rect">
            <a:avLst/>
          </a:prstGeom>
        </p:spPr>
      </p:pic>
      <p:pic>
        <p:nvPicPr>
          <p:cNvPr id="8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59089" y="32975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33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Группа 252">
            <a:extLst>
              <a:ext uri="{FF2B5EF4-FFF2-40B4-BE49-F238E27FC236}">
                <a16:creationId xmlns:a16="http://schemas.microsoft.com/office/drawing/2014/main" id="{C067F790-0AD4-45FD-B0A9-70E39541D4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254" name="Полилиния 5">
              <a:extLst>
                <a:ext uri="{FF2B5EF4-FFF2-40B4-BE49-F238E27FC236}">
                  <a16:creationId xmlns:a16="http://schemas.microsoft.com/office/drawing/2014/main" id="{27E4DA7E-ADFD-4694-B537-BBE2E7DF3F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5" name="Полилиния 6">
              <a:extLst>
                <a:ext uri="{FF2B5EF4-FFF2-40B4-BE49-F238E27FC236}">
                  <a16:creationId xmlns:a16="http://schemas.microsoft.com/office/drawing/2014/main" id="{77EA745A-489C-4460-A441-C4E7F7A26C4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0" name="Полилиния 7">
              <a:extLst>
                <a:ext uri="{FF2B5EF4-FFF2-40B4-BE49-F238E27FC236}">
                  <a16:creationId xmlns:a16="http://schemas.microsoft.com/office/drawing/2014/main" id="{43F522B2-C360-40C6-8CDE-80EB902451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1" name="Полилиния 8">
              <a:extLst>
                <a:ext uri="{FF2B5EF4-FFF2-40B4-BE49-F238E27FC236}">
                  <a16:creationId xmlns:a16="http://schemas.microsoft.com/office/drawing/2014/main" id="{5EBF6821-BF5C-4B3B-A9D5-1CAC747D1FC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2" name="Полилиния 9">
              <a:extLst>
                <a:ext uri="{FF2B5EF4-FFF2-40B4-BE49-F238E27FC236}">
                  <a16:creationId xmlns:a16="http://schemas.microsoft.com/office/drawing/2014/main" id="{928A5C82-D7AE-4384-B694-90EB89F86D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3" name="Полилиния 10">
              <a:extLst>
                <a:ext uri="{FF2B5EF4-FFF2-40B4-BE49-F238E27FC236}">
                  <a16:creationId xmlns:a16="http://schemas.microsoft.com/office/drawing/2014/main" id="{EF6EA12E-DD84-4E08-A185-8F9BEAFEE38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4" name="Полилиния 11">
              <a:extLst>
                <a:ext uri="{FF2B5EF4-FFF2-40B4-BE49-F238E27FC236}">
                  <a16:creationId xmlns:a16="http://schemas.microsoft.com/office/drawing/2014/main" id="{0241E72D-95D7-49A3-ABEC-D09B6549D2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5" name="Полилиния 12">
              <a:extLst>
                <a:ext uri="{FF2B5EF4-FFF2-40B4-BE49-F238E27FC236}">
                  <a16:creationId xmlns:a16="http://schemas.microsoft.com/office/drawing/2014/main" id="{900269BF-7337-4D73-AE2C-64614B5CDD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6" name="Полилиния 13">
              <a:extLst>
                <a:ext uri="{FF2B5EF4-FFF2-40B4-BE49-F238E27FC236}">
                  <a16:creationId xmlns:a16="http://schemas.microsoft.com/office/drawing/2014/main" id="{C0597FDE-8AC2-406C-8724-BE9AFB16BD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7" name="Полилиния 14">
              <a:extLst>
                <a:ext uri="{FF2B5EF4-FFF2-40B4-BE49-F238E27FC236}">
                  <a16:creationId xmlns:a16="http://schemas.microsoft.com/office/drawing/2014/main" id="{C880693C-E6A3-4225-A946-1CEE9C5AB1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8" name="Полилиния 15">
              <a:extLst>
                <a:ext uri="{FF2B5EF4-FFF2-40B4-BE49-F238E27FC236}">
                  <a16:creationId xmlns:a16="http://schemas.microsoft.com/office/drawing/2014/main" id="{BC94FEF2-0217-4D7E-82C4-D8653EACD3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9" name="Полилиния 16">
              <a:extLst>
                <a:ext uri="{FF2B5EF4-FFF2-40B4-BE49-F238E27FC236}">
                  <a16:creationId xmlns:a16="http://schemas.microsoft.com/office/drawing/2014/main" id="{F2E07317-B324-4664-A5A8-09A145737A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0" name="Полилиния 17">
              <a:extLst>
                <a:ext uri="{FF2B5EF4-FFF2-40B4-BE49-F238E27FC236}">
                  <a16:creationId xmlns:a16="http://schemas.microsoft.com/office/drawing/2014/main" id="{E030DCC6-C1E9-4EFE-92D4-9ED11554AF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1" name="Полилиния 18">
              <a:extLst>
                <a:ext uri="{FF2B5EF4-FFF2-40B4-BE49-F238E27FC236}">
                  <a16:creationId xmlns:a16="http://schemas.microsoft.com/office/drawing/2014/main" id="{BB54676B-B523-4482-A16B-60B04E50C1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2" name="Полилиния 19">
              <a:extLst>
                <a:ext uri="{FF2B5EF4-FFF2-40B4-BE49-F238E27FC236}">
                  <a16:creationId xmlns:a16="http://schemas.microsoft.com/office/drawing/2014/main" id="{3847B599-8F19-4C77-8934-B7C2CF3F79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3" name="Полилиния 20">
              <a:extLst>
                <a:ext uri="{FF2B5EF4-FFF2-40B4-BE49-F238E27FC236}">
                  <a16:creationId xmlns:a16="http://schemas.microsoft.com/office/drawing/2014/main" id="{CFBAD8FC-587B-4010-8460-8E21CC707CA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4" name="Полилиния 21">
              <a:extLst>
                <a:ext uri="{FF2B5EF4-FFF2-40B4-BE49-F238E27FC236}">
                  <a16:creationId xmlns:a16="http://schemas.microsoft.com/office/drawing/2014/main" id="{7D8B927C-6AD7-4617-8224-ADD5889F1A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5" name="Полилиния 22">
              <a:extLst>
                <a:ext uri="{FF2B5EF4-FFF2-40B4-BE49-F238E27FC236}">
                  <a16:creationId xmlns:a16="http://schemas.microsoft.com/office/drawing/2014/main" id="{728B5042-21A4-4233-905A-DF2FC1B527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6" name="Полилиния 23">
              <a:extLst>
                <a:ext uri="{FF2B5EF4-FFF2-40B4-BE49-F238E27FC236}">
                  <a16:creationId xmlns:a16="http://schemas.microsoft.com/office/drawing/2014/main" id="{C5DD5910-D40C-437F-B4DC-DAAE8F7760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7" name="Полилиния 24">
              <a:extLst>
                <a:ext uri="{FF2B5EF4-FFF2-40B4-BE49-F238E27FC236}">
                  <a16:creationId xmlns:a16="http://schemas.microsoft.com/office/drawing/2014/main" id="{4562D01F-F331-4E67-98B2-054706AA7F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8" name="Полилиния 25">
              <a:extLst>
                <a:ext uri="{FF2B5EF4-FFF2-40B4-BE49-F238E27FC236}">
                  <a16:creationId xmlns:a16="http://schemas.microsoft.com/office/drawing/2014/main" id="{C0485D27-ECA5-412F-8554-5329E0E263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39" name="Группа 338">
            <a:extLst>
              <a:ext uri="{FF2B5EF4-FFF2-40B4-BE49-F238E27FC236}">
                <a16:creationId xmlns:a16="http://schemas.microsoft.com/office/drawing/2014/main" id="{F24EE967-A85A-431D-987B-2975B8974E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40" name="Прямоугольник 339">
              <a:extLst>
                <a:ext uri="{FF2B5EF4-FFF2-40B4-BE49-F238E27FC236}">
                  <a16:creationId xmlns:a16="http://schemas.microsoft.com/office/drawing/2014/main" id="{5BE0A31E-9AA3-461A-8F68-29557AC2F6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1" name="Равнобедренный треугольник 22">
              <a:extLst>
                <a:ext uri="{FF2B5EF4-FFF2-40B4-BE49-F238E27FC236}">
                  <a16:creationId xmlns:a16="http://schemas.microsoft.com/office/drawing/2014/main" id="{4FB473CD-EF2A-460D-BE04-EF39DE78C6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2" name="Прямоугольник 341">
              <a:extLst>
                <a:ext uri="{FF2B5EF4-FFF2-40B4-BE49-F238E27FC236}">
                  <a16:creationId xmlns:a16="http://schemas.microsoft.com/office/drawing/2014/main" id="{BCFBCCB6-D448-49FA-929F-1595924A1B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43" name="Прямоугольник 342">
            <a:extLst>
              <a:ext uri="{FF2B5EF4-FFF2-40B4-BE49-F238E27FC236}">
                <a16:creationId xmlns:a16="http://schemas.microsoft.com/office/drawing/2014/main" id="{1514667F-7D5F-4968-9E7E-8B7B0CFE2A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Times New Roman" panose="02020603050405020304" pitchFamily="18" charset="0"/>
            </a:endParaRPr>
          </a:p>
        </p:txBody>
      </p:sp>
      <p:grpSp>
        <p:nvGrpSpPr>
          <p:cNvPr id="344" name="Группа 343">
            <a:extLst>
              <a:ext uri="{FF2B5EF4-FFF2-40B4-BE49-F238E27FC236}">
                <a16:creationId xmlns:a16="http://schemas.microsoft.com/office/drawing/2014/main" id="{B10E43ED-EF34-4F60-A97D-855943201A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45" name="Полилиния 5">
              <a:extLst>
                <a:ext uri="{FF2B5EF4-FFF2-40B4-BE49-F238E27FC236}">
                  <a16:creationId xmlns:a16="http://schemas.microsoft.com/office/drawing/2014/main" id="{BD936640-B99D-4B3C-BDB5-E283160C33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46" name="Полилиния 6">
              <a:extLst>
                <a:ext uri="{FF2B5EF4-FFF2-40B4-BE49-F238E27FC236}">
                  <a16:creationId xmlns:a16="http://schemas.microsoft.com/office/drawing/2014/main" id="{DAD55063-F8D3-47F9-8C79-6B5283D9070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47" name="Полилиния 7">
              <a:extLst>
                <a:ext uri="{FF2B5EF4-FFF2-40B4-BE49-F238E27FC236}">
                  <a16:creationId xmlns:a16="http://schemas.microsoft.com/office/drawing/2014/main" id="{DB097D87-E898-4CF2-B9DE-133F3430D4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48" name="Полилиния 8">
              <a:extLst>
                <a:ext uri="{FF2B5EF4-FFF2-40B4-BE49-F238E27FC236}">
                  <a16:creationId xmlns:a16="http://schemas.microsoft.com/office/drawing/2014/main" id="{91BDD1D5-FC69-4EB6-8F75-DA87ADC5E1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49" name="Полилиния 9">
              <a:extLst>
                <a:ext uri="{FF2B5EF4-FFF2-40B4-BE49-F238E27FC236}">
                  <a16:creationId xmlns:a16="http://schemas.microsoft.com/office/drawing/2014/main" id="{003EA276-8E84-41C7-8381-160C38F0F31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0" name="Полилиния 10">
              <a:extLst>
                <a:ext uri="{FF2B5EF4-FFF2-40B4-BE49-F238E27FC236}">
                  <a16:creationId xmlns:a16="http://schemas.microsoft.com/office/drawing/2014/main" id="{B9BBBCAB-01CB-4772-A786-CE35C20119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1" name="Полилиния 11">
              <a:extLst>
                <a:ext uri="{FF2B5EF4-FFF2-40B4-BE49-F238E27FC236}">
                  <a16:creationId xmlns:a16="http://schemas.microsoft.com/office/drawing/2014/main" id="{29227E8B-A681-4F4C-9754-ECE336CC7D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2" name="Полилиния 12">
              <a:extLst>
                <a:ext uri="{FF2B5EF4-FFF2-40B4-BE49-F238E27FC236}">
                  <a16:creationId xmlns:a16="http://schemas.microsoft.com/office/drawing/2014/main" id="{87A9C412-2D33-48FA-8D50-4AA990ADB47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3" name="Полилиния 13">
              <a:extLst>
                <a:ext uri="{FF2B5EF4-FFF2-40B4-BE49-F238E27FC236}">
                  <a16:creationId xmlns:a16="http://schemas.microsoft.com/office/drawing/2014/main" id="{D41FF5CE-5448-4CC0-85D1-AF583010FF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4" name="Полилиния 14">
              <a:extLst>
                <a:ext uri="{FF2B5EF4-FFF2-40B4-BE49-F238E27FC236}">
                  <a16:creationId xmlns:a16="http://schemas.microsoft.com/office/drawing/2014/main" id="{C83AC3DD-C279-4A2C-8431-509F73CB771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5" name="Полилиния 15">
              <a:extLst>
                <a:ext uri="{FF2B5EF4-FFF2-40B4-BE49-F238E27FC236}">
                  <a16:creationId xmlns:a16="http://schemas.microsoft.com/office/drawing/2014/main" id="{0AA9766A-98BE-4636-83C9-95124603DC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6" name="Полилиния 16">
              <a:extLst>
                <a:ext uri="{FF2B5EF4-FFF2-40B4-BE49-F238E27FC236}">
                  <a16:creationId xmlns:a16="http://schemas.microsoft.com/office/drawing/2014/main" id="{CBBCF052-C4C6-4329-9E86-739CB666A3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7" name="Полилиния 17">
              <a:extLst>
                <a:ext uri="{FF2B5EF4-FFF2-40B4-BE49-F238E27FC236}">
                  <a16:creationId xmlns:a16="http://schemas.microsoft.com/office/drawing/2014/main" id="{2EA99237-F6B2-4384-AE62-920D5D955C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8" name="Полилиния 18">
              <a:extLst>
                <a:ext uri="{FF2B5EF4-FFF2-40B4-BE49-F238E27FC236}">
                  <a16:creationId xmlns:a16="http://schemas.microsoft.com/office/drawing/2014/main" id="{D974F42C-D93F-4627-9806-96415EE0DB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9" name="Полилиния 19">
              <a:extLst>
                <a:ext uri="{FF2B5EF4-FFF2-40B4-BE49-F238E27FC236}">
                  <a16:creationId xmlns:a16="http://schemas.microsoft.com/office/drawing/2014/main" id="{1956FA1A-852F-4532-9074-4480B74857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60" name="Полилиния 20">
              <a:extLst>
                <a:ext uri="{FF2B5EF4-FFF2-40B4-BE49-F238E27FC236}">
                  <a16:creationId xmlns:a16="http://schemas.microsoft.com/office/drawing/2014/main" id="{CE04DC37-783D-42FD-B8C5-318E04AEA5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61" name="Полилиния 21">
              <a:extLst>
                <a:ext uri="{FF2B5EF4-FFF2-40B4-BE49-F238E27FC236}">
                  <a16:creationId xmlns:a16="http://schemas.microsoft.com/office/drawing/2014/main" id="{EDD9A18F-23C8-4722-A8FB-0F65A3F456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62" name="Полилиния 22">
              <a:extLst>
                <a:ext uri="{FF2B5EF4-FFF2-40B4-BE49-F238E27FC236}">
                  <a16:creationId xmlns:a16="http://schemas.microsoft.com/office/drawing/2014/main" id="{8377E7B9-2FC3-43A4-B4C2-4D8BB1057D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63" name="Полилиния 23">
              <a:extLst>
                <a:ext uri="{FF2B5EF4-FFF2-40B4-BE49-F238E27FC236}">
                  <a16:creationId xmlns:a16="http://schemas.microsoft.com/office/drawing/2014/main" id="{BCA5B8E5-D5E6-4CB6-BCBA-0D0300FA75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64" name="Полилиния 24">
              <a:extLst>
                <a:ext uri="{FF2B5EF4-FFF2-40B4-BE49-F238E27FC236}">
                  <a16:creationId xmlns:a16="http://schemas.microsoft.com/office/drawing/2014/main" id="{64E1A815-E8F8-4224-BA83-A79D846079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65" name="Полилиния 25">
              <a:extLst>
                <a:ext uri="{FF2B5EF4-FFF2-40B4-BE49-F238E27FC236}">
                  <a16:creationId xmlns:a16="http://schemas.microsoft.com/office/drawing/2014/main" id="{86B954E3-51FC-40EC-BEBA-31965FCD38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49" name="Группа 448">
            <a:extLst>
              <a:ext uri="{FF2B5EF4-FFF2-40B4-BE49-F238E27FC236}">
                <a16:creationId xmlns:a16="http://schemas.microsoft.com/office/drawing/2014/main" id="{EEDEB3A2-705D-4015-A5D7-8D95812132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4871" y="1699589"/>
            <a:ext cx="3674476" cy="3470421"/>
            <a:chOff x="697883" y="1816768"/>
            <a:chExt cx="3674476" cy="3470421"/>
          </a:xfrm>
        </p:grpSpPr>
        <p:sp>
          <p:nvSpPr>
            <p:cNvPr id="450" name="Прямоугольник 449">
              <a:extLst>
                <a:ext uri="{FF2B5EF4-FFF2-40B4-BE49-F238E27FC236}">
                  <a16:creationId xmlns:a16="http://schemas.microsoft.com/office/drawing/2014/main" id="{73AF830D-81D2-49BB-9830-AD2E808587A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451" name="Равнобедренный треугольник 22">
              <a:extLst>
                <a:ext uri="{FF2B5EF4-FFF2-40B4-BE49-F238E27FC236}">
                  <a16:creationId xmlns:a16="http://schemas.microsoft.com/office/drawing/2014/main" id="{49CC6AB8-91DF-4A35-AA0B-E99001B6B7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452" name="Прямоугольник 451">
              <a:extLst>
                <a:ext uri="{FF2B5EF4-FFF2-40B4-BE49-F238E27FC236}">
                  <a16:creationId xmlns:a16="http://schemas.microsoft.com/office/drawing/2014/main" id="{9CA1AABC-2B1B-4389-91EE-895E2D56425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55CFB322-0DEE-4399-81EF-D7FBB6027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620" y="2358391"/>
            <a:ext cx="3498979" cy="2453676"/>
          </a:xfrm>
        </p:spPr>
        <p:txBody>
          <a:bodyPr vert="horz" lIns="228600" tIns="228600" rIns="228600" bIns="228600" rtlCol="0" anchor="ctr">
            <a:normAutofit/>
          </a:bodyPr>
          <a:lstStyle/>
          <a:p>
            <a:pPr algn="l" rtl="0"/>
            <a:r>
              <a:rPr lang="ru-RU" dirty="0" smtClean="0"/>
              <a:t>3.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229" y="4964244"/>
            <a:ext cx="1892169" cy="18921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452" y="588985"/>
            <a:ext cx="4061222" cy="6016625"/>
          </a:xfrm>
          <a:prstGeom prst="rect">
            <a:avLst/>
          </a:prstGeom>
        </p:spPr>
      </p:pic>
      <p:pic>
        <p:nvPicPr>
          <p:cNvPr id="6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94000" y="32924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8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1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Группа 252">
            <a:extLst>
              <a:ext uri="{FF2B5EF4-FFF2-40B4-BE49-F238E27FC236}">
                <a16:creationId xmlns:a16="http://schemas.microsoft.com/office/drawing/2014/main" id="{C067F790-0AD4-45FD-B0A9-70E39541D4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254" name="Полилиния 5">
              <a:extLst>
                <a:ext uri="{FF2B5EF4-FFF2-40B4-BE49-F238E27FC236}">
                  <a16:creationId xmlns:a16="http://schemas.microsoft.com/office/drawing/2014/main" id="{27E4DA7E-ADFD-4694-B537-BBE2E7DF3F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5" name="Полилиния 6">
              <a:extLst>
                <a:ext uri="{FF2B5EF4-FFF2-40B4-BE49-F238E27FC236}">
                  <a16:creationId xmlns:a16="http://schemas.microsoft.com/office/drawing/2014/main" id="{77EA745A-489C-4460-A441-C4E7F7A26C4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0" name="Полилиния 7">
              <a:extLst>
                <a:ext uri="{FF2B5EF4-FFF2-40B4-BE49-F238E27FC236}">
                  <a16:creationId xmlns:a16="http://schemas.microsoft.com/office/drawing/2014/main" id="{43F522B2-C360-40C6-8CDE-80EB902451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1" name="Полилиния 8">
              <a:extLst>
                <a:ext uri="{FF2B5EF4-FFF2-40B4-BE49-F238E27FC236}">
                  <a16:creationId xmlns:a16="http://schemas.microsoft.com/office/drawing/2014/main" id="{5EBF6821-BF5C-4B3B-A9D5-1CAC747D1FC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2" name="Полилиния 9">
              <a:extLst>
                <a:ext uri="{FF2B5EF4-FFF2-40B4-BE49-F238E27FC236}">
                  <a16:creationId xmlns:a16="http://schemas.microsoft.com/office/drawing/2014/main" id="{928A5C82-D7AE-4384-B694-90EB89F86D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3" name="Полилиния 10">
              <a:extLst>
                <a:ext uri="{FF2B5EF4-FFF2-40B4-BE49-F238E27FC236}">
                  <a16:creationId xmlns:a16="http://schemas.microsoft.com/office/drawing/2014/main" id="{EF6EA12E-DD84-4E08-A185-8F9BEAFEE38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4" name="Полилиния 11">
              <a:extLst>
                <a:ext uri="{FF2B5EF4-FFF2-40B4-BE49-F238E27FC236}">
                  <a16:creationId xmlns:a16="http://schemas.microsoft.com/office/drawing/2014/main" id="{0241E72D-95D7-49A3-ABEC-D09B6549D2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5" name="Полилиния 12">
              <a:extLst>
                <a:ext uri="{FF2B5EF4-FFF2-40B4-BE49-F238E27FC236}">
                  <a16:creationId xmlns:a16="http://schemas.microsoft.com/office/drawing/2014/main" id="{900269BF-7337-4D73-AE2C-64614B5CDD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6" name="Полилиния 13">
              <a:extLst>
                <a:ext uri="{FF2B5EF4-FFF2-40B4-BE49-F238E27FC236}">
                  <a16:creationId xmlns:a16="http://schemas.microsoft.com/office/drawing/2014/main" id="{C0597FDE-8AC2-406C-8724-BE9AFB16BD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7" name="Полилиния 14">
              <a:extLst>
                <a:ext uri="{FF2B5EF4-FFF2-40B4-BE49-F238E27FC236}">
                  <a16:creationId xmlns:a16="http://schemas.microsoft.com/office/drawing/2014/main" id="{C880693C-E6A3-4225-A946-1CEE9C5AB1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8" name="Полилиния 15">
              <a:extLst>
                <a:ext uri="{FF2B5EF4-FFF2-40B4-BE49-F238E27FC236}">
                  <a16:creationId xmlns:a16="http://schemas.microsoft.com/office/drawing/2014/main" id="{BC94FEF2-0217-4D7E-82C4-D8653EACD3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9" name="Полилиния 16">
              <a:extLst>
                <a:ext uri="{FF2B5EF4-FFF2-40B4-BE49-F238E27FC236}">
                  <a16:creationId xmlns:a16="http://schemas.microsoft.com/office/drawing/2014/main" id="{F2E07317-B324-4664-A5A8-09A145737A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0" name="Полилиния 17">
              <a:extLst>
                <a:ext uri="{FF2B5EF4-FFF2-40B4-BE49-F238E27FC236}">
                  <a16:creationId xmlns:a16="http://schemas.microsoft.com/office/drawing/2014/main" id="{E030DCC6-C1E9-4EFE-92D4-9ED11554AF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1" name="Полилиния 18">
              <a:extLst>
                <a:ext uri="{FF2B5EF4-FFF2-40B4-BE49-F238E27FC236}">
                  <a16:creationId xmlns:a16="http://schemas.microsoft.com/office/drawing/2014/main" id="{BB54676B-B523-4482-A16B-60B04E50C1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2" name="Полилиния 19">
              <a:extLst>
                <a:ext uri="{FF2B5EF4-FFF2-40B4-BE49-F238E27FC236}">
                  <a16:creationId xmlns:a16="http://schemas.microsoft.com/office/drawing/2014/main" id="{3847B599-8F19-4C77-8934-B7C2CF3F79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3" name="Полилиния 20">
              <a:extLst>
                <a:ext uri="{FF2B5EF4-FFF2-40B4-BE49-F238E27FC236}">
                  <a16:creationId xmlns:a16="http://schemas.microsoft.com/office/drawing/2014/main" id="{CFBAD8FC-587B-4010-8460-8E21CC707CA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4" name="Полилиния 21">
              <a:extLst>
                <a:ext uri="{FF2B5EF4-FFF2-40B4-BE49-F238E27FC236}">
                  <a16:creationId xmlns:a16="http://schemas.microsoft.com/office/drawing/2014/main" id="{7D8B927C-6AD7-4617-8224-ADD5889F1A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5" name="Полилиния 22">
              <a:extLst>
                <a:ext uri="{FF2B5EF4-FFF2-40B4-BE49-F238E27FC236}">
                  <a16:creationId xmlns:a16="http://schemas.microsoft.com/office/drawing/2014/main" id="{728B5042-21A4-4233-905A-DF2FC1B527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6" name="Полилиния 23">
              <a:extLst>
                <a:ext uri="{FF2B5EF4-FFF2-40B4-BE49-F238E27FC236}">
                  <a16:creationId xmlns:a16="http://schemas.microsoft.com/office/drawing/2014/main" id="{C5DD5910-D40C-437F-B4DC-DAAE8F7760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7" name="Полилиния 24">
              <a:extLst>
                <a:ext uri="{FF2B5EF4-FFF2-40B4-BE49-F238E27FC236}">
                  <a16:creationId xmlns:a16="http://schemas.microsoft.com/office/drawing/2014/main" id="{4562D01F-F331-4E67-98B2-054706AA7F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8" name="Полилиния 25">
              <a:extLst>
                <a:ext uri="{FF2B5EF4-FFF2-40B4-BE49-F238E27FC236}">
                  <a16:creationId xmlns:a16="http://schemas.microsoft.com/office/drawing/2014/main" id="{C0485D27-ECA5-412F-8554-5329E0E263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39" name="Группа 338">
            <a:extLst>
              <a:ext uri="{FF2B5EF4-FFF2-40B4-BE49-F238E27FC236}">
                <a16:creationId xmlns:a16="http://schemas.microsoft.com/office/drawing/2014/main" id="{F24EE967-A85A-431D-987B-2975B8974E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40" name="Прямоугольник 339">
              <a:extLst>
                <a:ext uri="{FF2B5EF4-FFF2-40B4-BE49-F238E27FC236}">
                  <a16:creationId xmlns:a16="http://schemas.microsoft.com/office/drawing/2014/main" id="{5BE0A31E-9AA3-461A-8F68-29557AC2F6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1" name="Равнобедренный треугольник 22">
              <a:extLst>
                <a:ext uri="{FF2B5EF4-FFF2-40B4-BE49-F238E27FC236}">
                  <a16:creationId xmlns:a16="http://schemas.microsoft.com/office/drawing/2014/main" id="{4FB473CD-EF2A-460D-BE04-EF39DE78C6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2" name="Прямоугольник 341">
              <a:extLst>
                <a:ext uri="{FF2B5EF4-FFF2-40B4-BE49-F238E27FC236}">
                  <a16:creationId xmlns:a16="http://schemas.microsoft.com/office/drawing/2014/main" id="{BCFBCCB6-D448-49FA-929F-1595924A1B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43" name="Прямоугольник 342">
            <a:extLst>
              <a:ext uri="{FF2B5EF4-FFF2-40B4-BE49-F238E27FC236}">
                <a16:creationId xmlns:a16="http://schemas.microsoft.com/office/drawing/2014/main" id="{1514667F-7D5F-4968-9E7E-8B7B0CFE2A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Times New Roman" panose="02020603050405020304" pitchFamily="18" charset="0"/>
            </a:endParaRPr>
          </a:p>
        </p:txBody>
      </p:sp>
      <p:grpSp>
        <p:nvGrpSpPr>
          <p:cNvPr id="344" name="Группа 343">
            <a:extLst>
              <a:ext uri="{FF2B5EF4-FFF2-40B4-BE49-F238E27FC236}">
                <a16:creationId xmlns:a16="http://schemas.microsoft.com/office/drawing/2014/main" id="{B10E43ED-EF34-4F60-A97D-855943201A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45" name="Полилиния 5">
              <a:extLst>
                <a:ext uri="{FF2B5EF4-FFF2-40B4-BE49-F238E27FC236}">
                  <a16:creationId xmlns:a16="http://schemas.microsoft.com/office/drawing/2014/main" id="{BD936640-B99D-4B3C-BDB5-E283160C33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46" name="Полилиния 6">
              <a:extLst>
                <a:ext uri="{FF2B5EF4-FFF2-40B4-BE49-F238E27FC236}">
                  <a16:creationId xmlns:a16="http://schemas.microsoft.com/office/drawing/2014/main" id="{DAD55063-F8D3-47F9-8C79-6B5283D9070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47" name="Полилиния 7">
              <a:extLst>
                <a:ext uri="{FF2B5EF4-FFF2-40B4-BE49-F238E27FC236}">
                  <a16:creationId xmlns:a16="http://schemas.microsoft.com/office/drawing/2014/main" id="{DB097D87-E898-4CF2-B9DE-133F3430D4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48" name="Полилиния 8">
              <a:extLst>
                <a:ext uri="{FF2B5EF4-FFF2-40B4-BE49-F238E27FC236}">
                  <a16:creationId xmlns:a16="http://schemas.microsoft.com/office/drawing/2014/main" id="{91BDD1D5-FC69-4EB6-8F75-DA87ADC5E1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49" name="Полилиния 9">
              <a:extLst>
                <a:ext uri="{FF2B5EF4-FFF2-40B4-BE49-F238E27FC236}">
                  <a16:creationId xmlns:a16="http://schemas.microsoft.com/office/drawing/2014/main" id="{003EA276-8E84-41C7-8381-160C38F0F31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0" name="Полилиния 10">
              <a:extLst>
                <a:ext uri="{FF2B5EF4-FFF2-40B4-BE49-F238E27FC236}">
                  <a16:creationId xmlns:a16="http://schemas.microsoft.com/office/drawing/2014/main" id="{B9BBBCAB-01CB-4772-A786-CE35C20119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1" name="Полилиния 11">
              <a:extLst>
                <a:ext uri="{FF2B5EF4-FFF2-40B4-BE49-F238E27FC236}">
                  <a16:creationId xmlns:a16="http://schemas.microsoft.com/office/drawing/2014/main" id="{29227E8B-A681-4F4C-9754-ECE336CC7D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2" name="Полилиния 12">
              <a:extLst>
                <a:ext uri="{FF2B5EF4-FFF2-40B4-BE49-F238E27FC236}">
                  <a16:creationId xmlns:a16="http://schemas.microsoft.com/office/drawing/2014/main" id="{87A9C412-2D33-48FA-8D50-4AA990ADB47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3" name="Полилиния 13">
              <a:extLst>
                <a:ext uri="{FF2B5EF4-FFF2-40B4-BE49-F238E27FC236}">
                  <a16:creationId xmlns:a16="http://schemas.microsoft.com/office/drawing/2014/main" id="{D41FF5CE-5448-4CC0-85D1-AF583010FF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4" name="Полилиния 14">
              <a:extLst>
                <a:ext uri="{FF2B5EF4-FFF2-40B4-BE49-F238E27FC236}">
                  <a16:creationId xmlns:a16="http://schemas.microsoft.com/office/drawing/2014/main" id="{C83AC3DD-C279-4A2C-8431-509F73CB771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5" name="Полилиния 15">
              <a:extLst>
                <a:ext uri="{FF2B5EF4-FFF2-40B4-BE49-F238E27FC236}">
                  <a16:creationId xmlns:a16="http://schemas.microsoft.com/office/drawing/2014/main" id="{0AA9766A-98BE-4636-83C9-95124603DC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6" name="Полилиния 16">
              <a:extLst>
                <a:ext uri="{FF2B5EF4-FFF2-40B4-BE49-F238E27FC236}">
                  <a16:creationId xmlns:a16="http://schemas.microsoft.com/office/drawing/2014/main" id="{CBBCF052-C4C6-4329-9E86-739CB666A3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7" name="Полилиния 17">
              <a:extLst>
                <a:ext uri="{FF2B5EF4-FFF2-40B4-BE49-F238E27FC236}">
                  <a16:creationId xmlns:a16="http://schemas.microsoft.com/office/drawing/2014/main" id="{2EA99237-F6B2-4384-AE62-920D5D955C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8" name="Полилиния 18">
              <a:extLst>
                <a:ext uri="{FF2B5EF4-FFF2-40B4-BE49-F238E27FC236}">
                  <a16:creationId xmlns:a16="http://schemas.microsoft.com/office/drawing/2014/main" id="{D974F42C-D93F-4627-9806-96415EE0DB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9" name="Полилиния 19">
              <a:extLst>
                <a:ext uri="{FF2B5EF4-FFF2-40B4-BE49-F238E27FC236}">
                  <a16:creationId xmlns:a16="http://schemas.microsoft.com/office/drawing/2014/main" id="{1956FA1A-852F-4532-9074-4480B74857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60" name="Полилиния 20">
              <a:extLst>
                <a:ext uri="{FF2B5EF4-FFF2-40B4-BE49-F238E27FC236}">
                  <a16:creationId xmlns:a16="http://schemas.microsoft.com/office/drawing/2014/main" id="{CE04DC37-783D-42FD-B8C5-318E04AEA5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61" name="Полилиния 21">
              <a:extLst>
                <a:ext uri="{FF2B5EF4-FFF2-40B4-BE49-F238E27FC236}">
                  <a16:creationId xmlns:a16="http://schemas.microsoft.com/office/drawing/2014/main" id="{EDD9A18F-23C8-4722-A8FB-0F65A3F456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62" name="Полилиния 22">
              <a:extLst>
                <a:ext uri="{FF2B5EF4-FFF2-40B4-BE49-F238E27FC236}">
                  <a16:creationId xmlns:a16="http://schemas.microsoft.com/office/drawing/2014/main" id="{8377E7B9-2FC3-43A4-B4C2-4D8BB1057D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63" name="Полилиния 23">
              <a:extLst>
                <a:ext uri="{FF2B5EF4-FFF2-40B4-BE49-F238E27FC236}">
                  <a16:creationId xmlns:a16="http://schemas.microsoft.com/office/drawing/2014/main" id="{BCA5B8E5-D5E6-4CB6-BCBA-0D0300FA75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64" name="Полилиния 24">
              <a:extLst>
                <a:ext uri="{FF2B5EF4-FFF2-40B4-BE49-F238E27FC236}">
                  <a16:creationId xmlns:a16="http://schemas.microsoft.com/office/drawing/2014/main" id="{64E1A815-E8F8-4224-BA83-A79D846079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65" name="Полилиния 25">
              <a:extLst>
                <a:ext uri="{FF2B5EF4-FFF2-40B4-BE49-F238E27FC236}">
                  <a16:creationId xmlns:a16="http://schemas.microsoft.com/office/drawing/2014/main" id="{86B954E3-51FC-40EC-BEBA-31965FCD38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49" name="Группа 448">
            <a:extLst>
              <a:ext uri="{FF2B5EF4-FFF2-40B4-BE49-F238E27FC236}">
                <a16:creationId xmlns:a16="http://schemas.microsoft.com/office/drawing/2014/main" id="{EEDEB3A2-705D-4015-A5D7-8D95812132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4871" y="1699589"/>
            <a:ext cx="3674476" cy="3470421"/>
            <a:chOff x="697883" y="1816768"/>
            <a:chExt cx="3674476" cy="3470421"/>
          </a:xfrm>
        </p:grpSpPr>
        <p:sp>
          <p:nvSpPr>
            <p:cNvPr id="450" name="Прямоугольник 449">
              <a:extLst>
                <a:ext uri="{FF2B5EF4-FFF2-40B4-BE49-F238E27FC236}">
                  <a16:creationId xmlns:a16="http://schemas.microsoft.com/office/drawing/2014/main" id="{73AF830D-81D2-49BB-9830-AD2E808587A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451" name="Равнобедренный треугольник 22">
              <a:extLst>
                <a:ext uri="{FF2B5EF4-FFF2-40B4-BE49-F238E27FC236}">
                  <a16:creationId xmlns:a16="http://schemas.microsoft.com/office/drawing/2014/main" id="{49CC6AB8-91DF-4A35-AA0B-E99001B6B7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452" name="Прямоугольник 451">
              <a:extLst>
                <a:ext uri="{FF2B5EF4-FFF2-40B4-BE49-F238E27FC236}">
                  <a16:creationId xmlns:a16="http://schemas.microsoft.com/office/drawing/2014/main" id="{9CA1AABC-2B1B-4389-91EE-895E2D56425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55CFB322-0DEE-4399-81EF-D7FBB6027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620" y="2358391"/>
            <a:ext cx="3498979" cy="2453676"/>
          </a:xfrm>
        </p:spPr>
        <p:txBody>
          <a:bodyPr vert="horz" lIns="228600" tIns="228600" rIns="228600" bIns="228600" rtlCol="0" anchor="ctr">
            <a:normAutofit/>
          </a:bodyPr>
          <a:lstStyle/>
          <a:p>
            <a:pPr algn="l" rtl="0"/>
            <a:r>
              <a:rPr lang="ru-RU" dirty="0" smtClean="0"/>
              <a:t>4.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1" y="0"/>
            <a:ext cx="1656045" cy="16002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573" y="104649"/>
            <a:ext cx="6634414" cy="6634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20717" y="32829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0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2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Группа 252">
            <a:extLst>
              <a:ext uri="{FF2B5EF4-FFF2-40B4-BE49-F238E27FC236}">
                <a16:creationId xmlns:a16="http://schemas.microsoft.com/office/drawing/2014/main" id="{C067F790-0AD4-45FD-B0A9-70E39541D4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254" name="Полилиния 5">
              <a:extLst>
                <a:ext uri="{FF2B5EF4-FFF2-40B4-BE49-F238E27FC236}">
                  <a16:creationId xmlns:a16="http://schemas.microsoft.com/office/drawing/2014/main" id="{27E4DA7E-ADFD-4694-B537-BBE2E7DF3F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5" name="Полилиния 6">
              <a:extLst>
                <a:ext uri="{FF2B5EF4-FFF2-40B4-BE49-F238E27FC236}">
                  <a16:creationId xmlns:a16="http://schemas.microsoft.com/office/drawing/2014/main" id="{77EA745A-489C-4460-A441-C4E7F7A26C4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0" name="Полилиния 7">
              <a:extLst>
                <a:ext uri="{FF2B5EF4-FFF2-40B4-BE49-F238E27FC236}">
                  <a16:creationId xmlns:a16="http://schemas.microsoft.com/office/drawing/2014/main" id="{43F522B2-C360-40C6-8CDE-80EB902451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1" name="Полилиния 8">
              <a:extLst>
                <a:ext uri="{FF2B5EF4-FFF2-40B4-BE49-F238E27FC236}">
                  <a16:creationId xmlns:a16="http://schemas.microsoft.com/office/drawing/2014/main" id="{5EBF6821-BF5C-4B3B-A9D5-1CAC747D1FC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2" name="Полилиния 9">
              <a:extLst>
                <a:ext uri="{FF2B5EF4-FFF2-40B4-BE49-F238E27FC236}">
                  <a16:creationId xmlns:a16="http://schemas.microsoft.com/office/drawing/2014/main" id="{928A5C82-D7AE-4384-B694-90EB89F86D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3" name="Полилиния 10">
              <a:extLst>
                <a:ext uri="{FF2B5EF4-FFF2-40B4-BE49-F238E27FC236}">
                  <a16:creationId xmlns:a16="http://schemas.microsoft.com/office/drawing/2014/main" id="{EF6EA12E-DD84-4E08-A185-8F9BEAFEE38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4" name="Полилиния 11">
              <a:extLst>
                <a:ext uri="{FF2B5EF4-FFF2-40B4-BE49-F238E27FC236}">
                  <a16:creationId xmlns:a16="http://schemas.microsoft.com/office/drawing/2014/main" id="{0241E72D-95D7-49A3-ABEC-D09B6549D2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5" name="Полилиния 12">
              <a:extLst>
                <a:ext uri="{FF2B5EF4-FFF2-40B4-BE49-F238E27FC236}">
                  <a16:creationId xmlns:a16="http://schemas.microsoft.com/office/drawing/2014/main" id="{900269BF-7337-4D73-AE2C-64614B5CDD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6" name="Полилиния 13">
              <a:extLst>
                <a:ext uri="{FF2B5EF4-FFF2-40B4-BE49-F238E27FC236}">
                  <a16:creationId xmlns:a16="http://schemas.microsoft.com/office/drawing/2014/main" id="{C0597FDE-8AC2-406C-8724-BE9AFB16BD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7" name="Полилиния 14">
              <a:extLst>
                <a:ext uri="{FF2B5EF4-FFF2-40B4-BE49-F238E27FC236}">
                  <a16:creationId xmlns:a16="http://schemas.microsoft.com/office/drawing/2014/main" id="{C880693C-E6A3-4225-A946-1CEE9C5AB1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8" name="Полилиния 15">
              <a:extLst>
                <a:ext uri="{FF2B5EF4-FFF2-40B4-BE49-F238E27FC236}">
                  <a16:creationId xmlns:a16="http://schemas.microsoft.com/office/drawing/2014/main" id="{BC94FEF2-0217-4D7E-82C4-D8653EACD3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9" name="Полилиния 16">
              <a:extLst>
                <a:ext uri="{FF2B5EF4-FFF2-40B4-BE49-F238E27FC236}">
                  <a16:creationId xmlns:a16="http://schemas.microsoft.com/office/drawing/2014/main" id="{F2E07317-B324-4664-A5A8-09A145737A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0" name="Полилиния 17">
              <a:extLst>
                <a:ext uri="{FF2B5EF4-FFF2-40B4-BE49-F238E27FC236}">
                  <a16:creationId xmlns:a16="http://schemas.microsoft.com/office/drawing/2014/main" id="{E030DCC6-C1E9-4EFE-92D4-9ED11554AF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1" name="Полилиния 18">
              <a:extLst>
                <a:ext uri="{FF2B5EF4-FFF2-40B4-BE49-F238E27FC236}">
                  <a16:creationId xmlns:a16="http://schemas.microsoft.com/office/drawing/2014/main" id="{BB54676B-B523-4482-A16B-60B04E50C1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2" name="Полилиния 19">
              <a:extLst>
                <a:ext uri="{FF2B5EF4-FFF2-40B4-BE49-F238E27FC236}">
                  <a16:creationId xmlns:a16="http://schemas.microsoft.com/office/drawing/2014/main" id="{3847B599-8F19-4C77-8934-B7C2CF3F79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3" name="Полилиния 20">
              <a:extLst>
                <a:ext uri="{FF2B5EF4-FFF2-40B4-BE49-F238E27FC236}">
                  <a16:creationId xmlns:a16="http://schemas.microsoft.com/office/drawing/2014/main" id="{CFBAD8FC-587B-4010-8460-8E21CC707CA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4" name="Полилиния 21">
              <a:extLst>
                <a:ext uri="{FF2B5EF4-FFF2-40B4-BE49-F238E27FC236}">
                  <a16:creationId xmlns:a16="http://schemas.microsoft.com/office/drawing/2014/main" id="{7D8B927C-6AD7-4617-8224-ADD5889F1A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5" name="Полилиния 22">
              <a:extLst>
                <a:ext uri="{FF2B5EF4-FFF2-40B4-BE49-F238E27FC236}">
                  <a16:creationId xmlns:a16="http://schemas.microsoft.com/office/drawing/2014/main" id="{728B5042-21A4-4233-905A-DF2FC1B527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6" name="Полилиния 23">
              <a:extLst>
                <a:ext uri="{FF2B5EF4-FFF2-40B4-BE49-F238E27FC236}">
                  <a16:creationId xmlns:a16="http://schemas.microsoft.com/office/drawing/2014/main" id="{C5DD5910-D40C-437F-B4DC-DAAE8F7760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7" name="Полилиния 24">
              <a:extLst>
                <a:ext uri="{FF2B5EF4-FFF2-40B4-BE49-F238E27FC236}">
                  <a16:creationId xmlns:a16="http://schemas.microsoft.com/office/drawing/2014/main" id="{4562D01F-F331-4E67-98B2-054706AA7F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8" name="Полилиния 25">
              <a:extLst>
                <a:ext uri="{FF2B5EF4-FFF2-40B4-BE49-F238E27FC236}">
                  <a16:creationId xmlns:a16="http://schemas.microsoft.com/office/drawing/2014/main" id="{C0485D27-ECA5-412F-8554-5329E0E263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39" name="Группа 338">
            <a:extLst>
              <a:ext uri="{FF2B5EF4-FFF2-40B4-BE49-F238E27FC236}">
                <a16:creationId xmlns:a16="http://schemas.microsoft.com/office/drawing/2014/main" id="{F24EE967-A85A-431D-987B-2975B8974E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40" name="Прямоугольник 339">
              <a:extLst>
                <a:ext uri="{FF2B5EF4-FFF2-40B4-BE49-F238E27FC236}">
                  <a16:creationId xmlns:a16="http://schemas.microsoft.com/office/drawing/2014/main" id="{5BE0A31E-9AA3-461A-8F68-29557AC2F6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1" name="Равнобедренный треугольник 22">
              <a:extLst>
                <a:ext uri="{FF2B5EF4-FFF2-40B4-BE49-F238E27FC236}">
                  <a16:creationId xmlns:a16="http://schemas.microsoft.com/office/drawing/2014/main" id="{4FB473CD-EF2A-460D-BE04-EF39DE78C6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2" name="Прямоугольник 341">
              <a:extLst>
                <a:ext uri="{FF2B5EF4-FFF2-40B4-BE49-F238E27FC236}">
                  <a16:creationId xmlns:a16="http://schemas.microsoft.com/office/drawing/2014/main" id="{BCFBCCB6-D448-49FA-929F-1595924A1B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43" name="Прямоугольник 342">
            <a:extLst>
              <a:ext uri="{FF2B5EF4-FFF2-40B4-BE49-F238E27FC236}">
                <a16:creationId xmlns:a16="http://schemas.microsoft.com/office/drawing/2014/main" id="{1514667F-7D5F-4968-9E7E-8B7B0CFE2A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Times New Roman" panose="02020603050405020304" pitchFamily="18" charset="0"/>
            </a:endParaRPr>
          </a:p>
        </p:txBody>
      </p:sp>
      <p:grpSp>
        <p:nvGrpSpPr>
          <p:cNvPr id="344" name="Группа 343">
            <a:extLst>
              <a:ext uri="{FF2B5EF4-FFF2-40B4-BE49-F238E27FC236}">
                <a16:creationId xmlns:a16="http://schemas.microsoft.com/office/drawing/2014/main" id="{B10E43ED-EF34-4F60-A97D-855943201A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45" name="Полилиния 5">
              <a:extLst>
                <a:ext uri="{FF2B5EF4-FFF2-40B4-BE49-F238E27FC236}">
                  <a16:creationId xmlns:a16="http://schemas.microsoft.com/office/drawing/2014/main" id="{BD936640-B99D-4B3C-BDB5-E283160C33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46" name="Полилиния 6">
              <a:extLst>
                <a:ext uri="{FF2B5EF4-FFF2-40B4-BE49-F238E27FC236}">
                  <a16:creationId xmlns:a16="http://schemas.microsoft.com/office/drawing/2014/main" id="{DAD55063-F8D3-47F9-8C79-6B5283D9070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47" name="Полилиния 7">
              <a:extLst>
                <a:ext uri="{FF2B5EF4-FFF2-40B4-BE49-F238E27FC236}">
                  <a16:creationId xmlns:a16="http://schemas.microsoft.com/office/drawing/2014/main" id="{DB097D87-E898-4CF2-B9DE-133F3430D4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48" name="Полилиния 8">
              <a:extLst>
                <a:ext uri="{FF2B5EF4-FFF2-40B4-BE49-F238E27FC236}">
                  <a16:creationId xmlns:a16="http://schemas.microsoft.com/office/drawing/2014/main" id="{91BDD1D5-FC69-4EB6-8F75-DA87ADC5E1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49" name="Полилиния 9">
              <a:extLst>
                <a:ext uri="{FF2B5EF4-FFF2-40B4-BE49-F238E27FC236}">
                  <a16:creationId xmlns:a16="http://schemas.microsoft.com/office/drawing/2014/main" id="{003EA276-8E84-41C7-8381-160C38F0F31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0" name="Полилиния 10">
              <a:extLst>
                <a:ext uri="{FF2B5EF4-FFF2-40B4-BE49-F238E27FC236}">
                  <a16:creationId xmlns:a16="http://schemas.microsoft.com/office/drawing/2014/main" id="{B9BBBCAB-01CB-4772-A786-CE35C20119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1" name="Полилиния 11">
              <a:extLst>
                <a:ext uri="{FF2B5EF4-FFF2-40B4-BE49-F238E27FC236}">
                  <a16:creationId xmlns:a16="http://schemas.microsoft.com/office/drawing/2014/main" id="{29227E8B-A681-4F4C-9754-ECE336CC7D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2" name="Полилиния 12">
              <a:extLst>
                <a:ext uri="{FF2B5EF4-FFF2-40B4-BE49-F238E27FC236}">
                  <a16:creationId xmlns:a16="http://schemas.microsoft.com/office/drawing/2014/main" id="{87A9C412-2D33-48FA-8D50-4AA990ADB47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3" name="Полилиния 13">
              <a:extLst>
                <a:ext uri="{FF2B5EF4-FFF2-40B4-BE49-F238E27FC236}">
                  <a16:creationId xmlns:a16="http://schemas.microsoft.com/office/drawing/2014/main" id="{D41FF5CE-5448-4CC0-85D1-AF583010FF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4" name="Полилиния 14">
              <a:extLst>
                <a:ext uri="{FF2B5EF4-FFF2-40B4-BE49-F238E27FC236}">
                  <a16:creationId xmlns:a16="http://schemas.microsoft.com/office/drawing/2014/main" id="{C83AC3DD-C279-4A2C-8431-509F73CB771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5" name="Полилиния 15">
              <a:extLst>
                <a:ext uri="{FF2B5EF4-FFF2-40B4-BE49-F238E27FC236}">
                  <a16:creationId xmlns:a16="http://schemas.microsoft.com/office/drawing/2014/main" id="{0AA9766A-98BE-4636-83C9-95124603DC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6" name="Полилиния 16">
              <a:extLst>
                <a:ext uri="{FF2B5EF4-FFF2-40B4-BE49-F238E27FC236}">
                  <a16:creationId xmlns:a16="http://schemas.microsoft.com/office/drawing/2014/main" id="{CBBCF052-C4C6-4329-9E86-739CB666A3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7" name="Полилиния 17">
              <a:extLst>
                <a:ext uri="{FF2B5EF4-FFF2-40B4-BE49-F238E27FC236}">
                  <a16:creationId xmlns:a16="http://schemas.microsoft.com/office/drawing/2014/main" id="{2EA99237-F6B2-4384-AE62-920D5D955C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8" name="Полилиния 18">
              <a:extLst>
                <a:ext uri="{FF2B5EF4-FFF2-40B4-BE49-F238E27FC236}">
                  <a16:creationId xmlns:a16="http://schemas.microsoft.com/office/drawing/2014/main" id="{D974F42C-D93F-4627-9806-96415EE0DB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9" name="Полилиния 19">
              <a:extLst>
                <a:ext uri="{FF2B5EF4-FFF2-40B4-BE49-F238E27FC236}">
                  <a16:creationId xmlns:a16="http://schemas.microsoft.com/office/drawing/2014/main" id="{1956FA1A-852F-4532-9074-4480B74857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60" name="Полилиния 20">
              <a:extLst>
                <a:ext uri="{FF2B5EF4-FFF2-40B4-BE49-F238E27FC236}">
                  <a16:creationId xmlns:a16="http://schemas.microsoft.com/office/drawing/2014/main" id="{CE04DC37-783D-42FD-B8C5-318E04AEA5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61" name="Полилиния 21">
              <a:extLst>
                <a:ext uri="{FF2B5EF4-FFF2-40B4-BE49-F238E27FC236}">
                  <a16:creationId xmlns:a16="http://schemas.microsoft.com/office/drawing/2014/main" id="{EDD9A18F-23C8-4722-A8FB-0F65A3F456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62" name="Полилиния 22">
              <a:extLst>
                <a:ext uri="{FF2B5EF4-FFF2-40B4-BE49-F238E27FC236}">
                  <a16:creationId xmlns:a16="http://schemas.microsoft.com/office/drawing/2014/main" id="{8377E7B9-2FC3-43A4-B4C2-4D8BB1057D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63" name="Полилиния 23">
              <a:extLst>
                <a:ext uri="{FF2B5EF4-FFF2-40B4-BE49-F238E27FC236}">
                  <a16:creationId xmlns:a16="http://schemas.microsoft.com/office/drawing/2014/main" id="{BCA5B8E5-D5E6-4CB6-BCBA-0D0300FA75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64" name="Полилиния 24">
              <a:extLst>
                <a:ext uri="{FF2B5EF4-FFF2-40B4-BE49-F238E27FC236}">
                  <a16:creationId xmlns:a16="http://schemas.microsoft.com/office/drawing/2014/main" id="{64E1A815-E8F8-4224-BA83-A79D846079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65" name="Полилиния 25">
              <a:extLst>
                <a:ext uri="{FF2B5EF4-FFF2-40B4-BE49-F238E27FC236}">
                  <a16:creationId xmlns:a16="http://schemas.microsoft.com/office/drawing/2014/main" id="{86B954E3-51FC-40EC-BEBA-31965FCD38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49" name="Группа 448">
            <a:extLst>
              <a:ext uri="{FF2B5EF4-FFF2-40B4-BE49-F238E27FC236}">
                <a16:creationId xmlns:a16="http://schemas.microsoft.com/office/drawing/2014/main" id="{EEDEB3A2-705D-4015-A5D7-8D95812132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4871" y="1699589"/>
            <a:ext cx="3674476" cy="3470421"/>
            <a:chOff x="697883" y="1816768"/>
            <a:chExt cx="3674476" cy="3470421"/>
          </a:xfrm>
        </p:grpSpPr>
        <p:sp>
          <p:nvSpPr>
            <p:cNvPr id="450" name="Прямоугольник 449">
              <a:extLst>
                <a:ext uri="{FF2B5EF4-FFF2-40B4-BE49-F238E27FC236}">
                  <a16:creationId xmlns:a16="http://schemas.microsoft.com/office/drawing/2014/main" id="{73AF830D-81D2-49BB-9830-AD2E808587A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451" name="Равнобедренный треугольник 22">
              <a:extLst>
                <a:ext uri="{FF2B5EF4-FFF2-40B4-BE49-F238E27FC236}">
                  <a16:creationId xmlns:a16="http://schemas.microsoft.com/office/drawing/2014/main" id="{49CC6AB8-91DF-4A35-AA0B-E99001B6B7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452" name="Прямоугольник 451">
              <a:extLst>
                <a:ext uri="{FF2B5EF4-FFF2-40B4-BE49-F238E27FC236}">
                  <a16:creationId xmlns:a16="http://schemas.microsoft.com/office/drawing/2014/main" id="{9CA1AABC-2B1B-4389-91EE-895E2D56425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55CFB322-0DEE-4399-81EF-D7FBB6027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620" y="2358391"/>
            <a:ext cx="3498979" cy="2453676"/>
          </a:xfrm>
        </p:spPr>
        <p:txBody>
          <a:bodyPr vert="horz" lIns="228600" tIns="228600" rIns="228600" bIns="228600" rtlCol="0" anchor="ctr">
            <a:normAutofit/>
          </a:bodyPr>
          <a:lstStyle/>
          <a:p>
            <a:pPr algn="l" rtl="0"/>
            <a:r>
              <a:rPr lang="ru-RU" dirty="0" smtClean="0"/>
              <a:t>5.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429" y="4018341"/>
            <a:ext cx="2790412" cy="27904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797" y="400050"/>
            <a:ext cx="7009564" cy="3569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54611" y="32829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5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7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Группа 252">
            <a:extLst>
              <a:ext uri="{FF2B5EF4-FFF2-40B4-BE49-F238E27FC236}">
                <a16:creationId xmlns:a16="http://schemas.microsoft.com/office/drawing/2014/main" id="{C067F790-0AD4-45FD-B0A9-70E39541D4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254" name="Полилиния 5">
              <a:extLst>
                <a:ext uri="{FF2B5EF4-FFF2-40B4-BE49-F238E27FC236}">
                  <a16:creationId xmlns:a16="http://schemas.microsoft.com/office/drawing/2014/main" id="{27E4DA7E-ADFD-4694-B537-BBE2E7DF3F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5" name="Полилиния 6">
              <a:extLst>
                <a:ext uri="{FF2B5EF4-FFF2-40B4-BE49-F238E27FC236}">
                  <a16:creationId xmlns:a16="http://schemas.microsoft.com/office/drawing/2014/main" id="{77EA745A-489C-4460-A441-C4E7F7A26C4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0" name="Полилиния 7">
              <a:extLst>
                <a:ext uri="{FF2B5EF4-FFF2-40B4-BE49-F238E27FC236}">
                  <a16:creationId xmlns:a16="http://schemas.microsoft.com/office/drawing/2014/main" id="{43F522B2-C360-40C6-8CDE-80EB902451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1" name="Полилиния 8">
              <a:extLst>
                <a:ext uri="{FF2B5EF4-FFF2-40B4-BE49-F238E27FC236}">
                  <a16:creationId xmlns:a16="http://schemas.microsoft.com/office/drawing/2014/main" id="{5EBF6821-BF5C-4B3B-A9D5-1CAC747D1FC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2" name="Полилиния 9">
              <a:extLst>
                <a:ext uri="{FF2B5EF4-FFF2-40B4-BE49-F238E27FC236}">
                  <a16:creationId xmlns:a16="http://schemas.microsoft.com/office/drawing/2014/main" id="{928A5C82-D7AE-4384-B694-90EB89F86D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3" name="Полилиния 10">
              <a:extLst>
                <a:ext uri="{FF2B5EF4-FFF2-40B4-BE49-F238E27FC236}">
                  <a16:creationId xmlns:a16="http://schemas.microsoft.com/office/drawing/2014/main" id="{EF6EA12E-DD84-4E08-A185-8F9BEAFEE38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4" name="Полилиния 11">
              <a:extLst>
                <a:ext uri="{FF2B5EF4-FFF2-40B4-BE49-F238E27FC236}">
                  <a16:creationId xmlns:a16="http://schemas.microsoft.com/office/drawing/2014/main" id="{0241E72D-95D7-49A3-ABEC-D09B6549D2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5" name="Полилиния 12">
              <a:extLst>
                <a:ext uri="{FF2B5EF4-FFF2-40B4-BE49-F238E27FC236}">
                  <a16:creationId xmlns:a16="http://schemas.microsoft.com/office/drawing/2014/main" id="{900269BF-7337-4D73-AE2C-64614B5CDD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6" name="Полилиния 13">
              <a:extLst>
                <a:ext uri="{FF2B5EF4-FFF2-40B4-BE49-F238E27FC236}">
                  <a16:creationId xmlns:a16="http://schemas.microsoft.com/office/drawing/2014/main" id="{C0597FDE-8AC2-406C-8724-BE9AFB16BD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7" name="Полилиния 14">
              <a:extLst>
                <a:ext uri="{FF2B5EF4-FFF2-40B4-BE49-F238E27FC236}">
                  <a16:creationId xmlns:a16="http://schemas.microsoft.com/office/drawing/2014/main" id="{C880693C-E6A3-4225-A946-1CEE9C5AB1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8" name="Полилиния 15">
              <a:extLst>
                <a:ext uri="{FF2B5EF4-FFF2-40B4-BE49-F238E27FC236}">
                  <a16:creationId xmlns:a16="http://schemas.microsoft.com/office/drawing/2014/main" id="{BC94FEF2-0217-4D7E-82C4-D8653EACD3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9" name="Полилиния 16">
              <a:extLst>
                <a:ext uri="{FF2B5EF4-FFF2-40B4-BE49-F238E27FC236}">
                  <a16:creationId xmlns:a16="http://schemas.microsoft.com/office/drawing/2014/main" id="{F2E07317-B324-4664-A5A8-09A145737A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0" name="Полилиния 17">
              <a:extLst>
                <a:ext uri="{FF2B5EF4-FFF2-40B4-BE49-F238E27FC236}">
                  <a16:creationId xmlns:a16="http://schemas.microsoft.com/office/drawing/2014/main" id="{E030DCC6-C1E9-4EFE-92D4-9ED11554AF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1" name="Полилиния 18">
              <a:extLst>
                <a:ext uri="{FF2B5EF4-FFF2-40B4-BE49-F238E27FC236}">
                  <a16:creationId xmlns:a16="http://schemas.microsoft.com/office/drawing/2014/main" id="{BB54676B-B523-4482-A16B-60B04E50C1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2" name="Полилиния 19">
              <a:extLst>
                <a:ext uri="{FF2B5EF4-FFF2-40B4-BE49-F238E27FC236}">
                  <a16:creationId xmlns:a16="http://schemas.microsoft.com/office/drawing/2014/main" id="{3847B599-8F19-4C77-8934-B7C2CF3F79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3" name="Полилиния 20">
              <a:extLst>
                <a:ext uri="{FF2B5EF4-FFF2-40B4-BE49-F238E27FC236}">
                  <a16:creationId xmlns:a16="http://schemas.microsoft.com/office/drawing/2014/main" id="{CFBAD8FC-587B-4010-8460-8E21CC707CA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4" name="Полилиния 21">
              <a:extLst>
                <a:ext uri="{FF2B5EF4-FFF2-40B4-BE49-F238E27FC236}">
                  <a16:creationId xmlns:a16="http://schemas.microsoft.com/office/drawing/2014/main" id="{7D8B927C-6AD7-4617-8224-ADD5889F1A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5" name="Полилиния 22">
              <a:extLst>
                <a:ext uri="{FF2B5EF4-FFF2-40B4-BE49-F238E27FC236}">
                  <a16:creationId xmlns:a16="http://schemas.microsoft.com/office/drawing/2014/main" id="{728B5042-21A4-4233-905A-DF2FC1B527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6" name="Полилиния 23">
              <a:extLst>
                <a:ext uri="{FF2B5EF4-FFF2-40B4-BE49-F238E27FC236}">
                  <a16:creationId xmlns:a16="http://schemas.microsoft.com/office/drawing/2014/main" id="{C5DD5910-D40C-437F-B4DC-DAAE8F7760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7" name="Полилиния 24">
              <a:extLst>
                <a:ext uri="{FF2B5EF4-FFF2-40B4-BE49-F238E27FC236}">
                  <a16:creationId xmlns:a16="http://schemas.microsoft.com/office/drawing/2014/main" id="{4562D01F-F331-4E67-98B2-054706AA7F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8" name="Полилиния 25">
              <a:extLst>
                <a:ext uri="{FF2B5EF4-FFF2-40B4-BE49-F238E27FC236}">
                  <a16:creationId xmlns:a16="http://schemas.microsoft.com/office/drawing/2014/main" id="{C0485D27-ECA5-412F-8554-5329E0E263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39" name="Группа 338">
            <a:extLst>
              <a:ext uri="{FF2B5EF4-FFF2-40B4-BE49-F238E27FC236}">
                <a16:creationId xmlns:a16="http://schemas.microsoft.com/office/drawing/2014/main" id="{F24EE967-A85A-431D-987B-2975B8974E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40" name="Прямоугольник 339">
              <a:extLst>
                <a:ext uri="{FF2B5EF4-FFF2-40B4-BE49-F238E27FC236}">
                  <a16:creationId xmlns:a16="http://schemas.microsoft.com/office/drawing/2014/main" id="{5BE0A31E-9AA3-461A-8F68-29557AC2F6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1" name="Равнобедренный треугольник 22">
              <a:extLst>
                <a:ext uri="{FF2B5EF4-FFF2-40B4-BE49-F238E27FC236}">
                  <a16:creationId xmlns:a16="http://schemas.microsoft.com/office/drawing/2014/main" id="{4FB473CD-EF2A-460D-BE04-EF39DE78C6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2" name="Прямоугольник 341">
              <a:extLst>
                <a:ext uri="{FF2B5EF4-FFF2-40B4-BE49-F238E27FC236}">
                  <a16:creationId xmlns:a16="http://schemas.microsoft.com/office/drawing/2014/main" id="{BCFBCCB6-D448-49FA-929F-1595924A1B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43" name="Прямоугольник 342">
            <a:extLst>
              <a:ext uri="{FF2B5EF4-FFF2-40B4-BE49-F238E27FC236}">
                <a16:creationId xmlns:a16="http://schemas.microsoft.com/office/drawing/2014/main" id="{1514667F-7D5F-4968-9E7E-8B7B0CFE2A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Times New Roman" panose="02020603050405020304" pitchFamily="18" charset="0"/>
            </a:endParaRPr>
          </a:p>
        </p:txBody>
      </p:sp>
      <p:grpSp>
        <p:nvGrpSpPr>
          <p:cNvPr id="344" name="Группа 343">
            <a:extLst>
              <a:ext uri="{FF2B5EF4-FFF2-40B4-BE49-F238E27FC236}">
                <a16:creationId xmlns:a16="http://schemas.microsoft.com/office/drawing/2014/main" id="{B10E43ED-EF34-4F60-A97D-855943201A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45" name="Полилиния 5">
              <a:extLst>
                <a:ext uri="{FF2B5EF4-FFF2-40B4-BE49-F238E27FC236}">
                  <a16:creationId xmlns:a16="http://schemas.microsoft.com/office/drawing/2014/main" id="{BD936640-B99D-4B3C-BDB5-E283160C33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46" name="Полилиния 6">
              <a:extLst>
                <a:ext uri="{FF2B5EF4-FFF2-40B4-BE49-F238E27FC236}">
                  <a16:creationId xmlns:a16="http://schemas.microsoft.com/office/drawing/2014/main" id="{DAD55063-F8D3-47F9-8C79-6B5283D9070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47" name="Полилиния 7">
              <a:extLst>
                <a:ext uri="{FF2B5EF4-FFF2-40B4-BE49-F238E27FC236}">
                  <a16:creationId xmlns:a16="http://schemas.microsoft.com/office/drawing/2014/main" id="{DB097D87-E898-4CF2-B9DE-133F3430D4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48" name="Полилиния 8">
              <a:extLst>
                <a:ext uri="{FF2B5EF4-FFF2-40B4-BE49-F238E27FC236}">
                  <a16:creationId xmlns:a16="http://schemas.microsoft.com/office/drawing/2014/main" id="{91BDD1D5-FC69-4EB6-8F75-DA87ADC5E1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49" name="Полилиния 9">
              <a:extLst>
                <a:ext uri="{FF2B5EF4-FFF2-40B4-BE49-F238E27FC236}">
                  <a16:creationId xmlns:a16="http://schemas.microsoft.com/office/drawing/2014/main" id="{003EA276-8E84-41C7-8381-160C38F0F31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0" name="Полилиния 10">
              <a:extLst>
                <a:ext uri="{FF2B5EF4-FFF2-40B4-BE49-F238E27FC236}">
                  <a16:creationId xmlns:a16="http://schemas.microsoft.com/office/drawing/2014/main" id="{B9BBBCAB-01CB-4772-A786-CE35C20119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1" name="Полилиния 11">
              <a:extLst>
                <a:ext uri="{FF2B5EF4-FFF2-40B4-BE49-F238E27FC236}">
                  <a16:creationId xmlns:a16="http://schemas.microsoft.com/office/drawing/2014/main" id="{29227E8B-A681-4F4C-9754-ECE336CC7D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2" name="Полилиния 12">
              <a:extLst>
                <a:ext uri="{FF2B5EF4-FFF2-40B4-BE49-F238E27FC236}">
                  <a16:creationId xmlns:a16="http://schemas.microsoft.com/office/drawing/2014/main" id="{87A9C412-2D33-48FA-8D50-4AA990ADB47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3" name="Полилиния 13">
              <a:extLst>
                <a:ext uri="{FF2B5EF4-FFF2-40B4-BE49-F238E27FC236}">
                  <a16:creationId xmlns:a16="http://schemas.microsoft.com/office/drawing/2014/main" id="{D41FF5CE-5448-4CC0-85D1-AF583010FF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4" name="Полилиния 14">
              <a:extLst>
                <a:ext uri="{FF2B5EF4-FFF2-40B4-BE49-F238E27FC236}">
                  <a16:creationId xmlns:a16="http://schemas.microsoft.com/office/drawing/2014/main" id="{C83AC3DD-C279-4A2C-8431-509F73CB771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5" name="Полилиния 15">
              <a:extLst>
                <a:ext uri="{FF2B5EF4-FFF2-40B4-BE49-F238E27FC236}">
                  <a16:creationId xmlns:a16="http://schemas.microsoft.com/office/drawing/2014/main" id="{0AA9766A-98BE-4636-83C9-95124603DC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6" name="Полилиния 16">
              <a:extLst>
                <a:ext uri="{FF2B5EF4-FFF2-40B4-BE49-F238E27FC236}">
                  <a16:creationId xmlns:a16="http://schemas.microsoft.com/office/drawing/2014/main" id="{CBBCF052-C4C6-4329-9E86-739CB666A3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7" name="Полилиния 17">
              <a:extLst>
                <a:ext uri="{FF2B5EF4-FFF2-40B4-BE49-F238E27FC236}">
                  <a16:creationId xmlns:a16="http://schemas.microsoft.com/office/drawing/2014/main" id="{2EA99237-F6B2-4384-AE62-920D5D955C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8" name="Полилиния 18">
              <a:extLst>
                <a:ext uri="{FF2B5EF4-FFF2-40B4-BE49-F238E27FC236}">
                  <a16:creationId xmlns:a16="http://schemas.microsoft.com/office/drawing/2014/main" id="{D974F42C-D93F-4627-9806-96415EE0DB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9" name="Полилиния 19">
              <a:extLst>
                <a:ext uri="{FF2B5EF4-FFF2-40B4-BE49-F238E27FC236}">
                  <a16:creationId xmlns:a16="http://schemas.microsoft.com/office/drawing/2014/main" id="{1956FA1A-852F-4532-9074-4480B74857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60" name="Полилиния 20">
              <a:extLst>
                <a:ext uri="{FF2B5EF4-FFF2-40B4-BE49-F238E27FC236}">
                  <a16:creationId xmlns:a16="http://schemas.microsoft.com/office/drawing/2014/main" id="{CE04DC37-783D-42FD-B8C5-318E04AEA5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61" name="Полилиния 21">
              <a:extLst>
                <a:ext uri="{FF2B5EF4-FFF2-40B4-BE49-F238E27FC236}">
                  <a16:creationId xmlns:a16="http://schemas.microsoft.com/office/drawing/2014/main" id="{EDD9A18F-23C8-4722-A8FB-0F65A3F456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62" name="Полилиния 22">
              <a:extLst>
                <a:ext uri="{FF2B5EF4-FFF2-40B4-BE49-F238E27FC236}">
                  <a16:creationId xmlns:a16="http://schemas.microsoft.com/office/drawing/2014/main" id="{8377E7B9-2FC3-43A4-B4C2-4D8BB1057D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63" name="Полилиния 23">
              <a:extLst>
                <a:ext uri="{FF2B5EF4-FFF2-40B4-BE49-F238E27FC236}">
                  <a16:creationId xmlns:a16="http://schemas.microsoft.com/office/drawing/2014/main" id="{BCA5B8E5-D5E6-4CB6-BCBA-0D0300FA75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64" name="Полилиния 24">
              <a:extLst>
                <a:ext uri="{FF2B5EF4-FFF2-40B4-BE49-F238E27FC236}">
                  <a16:creationId xmlns:a16="http://schemas.microsoft.com/office/drawing/2014/main" id="{64E1A815-E8F8-4224-BA83-A79D846079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65" name="Полилиния 25">
              <a:extLst>
                <a:ext uri="{FF2B5EF4-FFF2-40B4-BE49-F238E27FC236}">
                  <a16:creationId xmlns:a16="http://schemas.microsoft.com/office/drawing/2014/main" id="{86B954E3-51FC-40EC-BEBA-31965FCD38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49" name="Группа 448">
            <a:extLst>
              <a:ext uri="{FF2B5EF4-FFF2-40B4-BE49-F238E27FC236}">
                <a16:creationId xmlns:a16="http://schemas.microsoft.com/office/drawing/2014/main" id="{EEDEB3A2-705D-4015-A5D7-8D95812132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4871" y="1699589"/>
            <a:ext cx="3674476" cy="3470421"/>
            <a:chOff x="697883" y="1816768"/>
            <a:chExt cx="3674476" cy="3470421"/>
          </a:xfrm>
        </p:grpSpPr>
        <p:sp>
          <p:nvSpPr>
            <p:cNvPr id="450" name="Прямоугольник 449">
              <a:extLst>
                <a:ext uri="{FF2B5EF4-FFF2-40B4-BE49-F238E27FC236}">
                  <a16:creationId xmlns:a16="http://schemas.microsoft.com/office/drawing/2014/main" id="{73AF830D-81D2-49BB-9830-AD2E808587A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451" name="Равнобедренный треугольник 22">
              <a:extLst>
                <a:ext uri="{FF2B5EF4-FFF2-40B4-BE49-F238E27FC236}">
                  <a16:creationId xmlns:a16="http://schemas.microsoft.com/office/drawing/2014/main" id="{49CC6AB8-91DF-4A35-AA0B-E99001B6B7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452" name="Прямоугольник 451">
              <a:extLst>
                <a:ext uri="{FF2B5EF4-FFF2-40B4-BE49-F238E27FC236}">
                  <a16:creationId xmlns:a16="http://schemas.microsoft.com/office/drawing/2014/main" id="{9CA1AABC-2B1B-4389-91EE-895E2D56425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55CFB322-0DEE-4399-81EF-D7FBB6027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620" y="2358391"/>
            <a:ext cx="3498979" cy="2453676"/>
          </a:xfrm>
        </p:spPr>
        <p:txBody>
          <a:bodyPr vert="horz" lIns="228600" tIns="228600" rIns="228600" bIns="228600" rtlCol="0" anchor="ctr">
            <a:normAutofit/>
          </a:bodyPr>
          <a:lstStyle/>
          <a:p>
            <a:pPr algn="l" rtl="0"/>
            <a:r>
              <a:rPr lang="ru-RU" dirty="0" smtClean="0"/>
              <a:t>6.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46" y="3918914"/>
            <a:ext cx="2236176" cy="28753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739" y="3633905"/>
            <a:ext cx="5576292" cy="3136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163" y="154877"/>
            <a:ext cx="7022341" cy="3290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94000" y="33093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34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0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Группа 252">
            <a:extLst>
              <a:ext uri="{FF2B5EF4-FFF2-40B4-BE49-F238E27FC236}">
                <a16:creationId xmlns:a16="http://schemas.microsoft.com/office/drawing/2014/main" id="{C067F790-0AD4-45FD-B0A9-70E39541D4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254" name="Полилиния 5">
              <a:extLst>
                <a:ext uri="{FF2B5EF4-FFF2-40B4-BE49-F238E27FC236}">
                  <a16:creationId xmlns:a16="http://schemas.microsoft.com/office/drawing/2014/main" id="{27E4DA7E-ADFD-4694-B537-BBE2E7DF3F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5" name="Полилиния 6">
              <a:extLst>
                <a:ext uri="{FF2B5EF4-FFF2-40B4-BE49-F238E27FC236}">
                  <a16:creationId xmlns:a16="http://schemas.microsoft.com/office/drawing/2014/main" id="{77EA745A-489C-4460-A441-C4E7F7A26C4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0" name="Полилиния 7">
              <a:extLst>
                <a:ext uri="{FF2B5EF4-FFF2-40B4-BE49-F238E27FC236}">
                  <a16:creationId xmlns:a16="http://schemas.microsoft.com/office/drawing/2014/main" id="{43F522B2-C360-40C6-8CDE-80EB902451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1" name="Полилиния 8">
              <a:extLst>
                <a:ext uri="{FF2B5EF4-FFF2-40B4-BE49-F238E27FC236}">
                  <a16:creationId xmlns:a16="http://schemas.microsoft.com/office/drawing/2014/main" id="{5EBF6821-BF5C-4B3B-A9D5-1CAC747D1FC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2" name="Полилиния 9">
              <a:extLst>
                <a:ext uri="{FF2B5EF4-FFF2-40B4-BE49-F238E27FC236}">
                  <a16:creationId xmlns:a16="http://schemas.microsoft.com/office/drawing/2014/main" id="{928A5C82-D7AE-4384-B694-90EB89F86D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3" name="Полилиния 10">
              <a:extLst>
                <a:ext uri="{FF2B5EF4-FFF2-40B4-BE49-F238E27FC236}">
                  <a16:creationId xmlns:a16="http://schemas.microsoft.com/office/drawing/2014/main" id="{EF6EA12E-DD84-4E08-A185-8F9BEAFEE38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4" name="Полилиния 11">
              <a:extLst>
                <a:ext uri="{FF2B5EF4-FFF2-40B4-BE49-F238E27FC236}">
                  <a16:creationId xmlns:a16="http://schemas.microsoft.com/office/drawing/2014/main" id="{0241E72D-95D7-49A3-ABEC-D09B6549D2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5" name="Полилиния 12">
              <a:extLst>
                <a:ext uri="{FF2B5EF4-FFF2-40B4-BE49-F238E27FC236}">
                  <a16:creationId xmlns:a16="http://schemas.microsoft.com/office/drawing/2014/main" id="{900269BF-7337-4D73-AE2C-64614B5CDD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6" name="Полилиния 13">
              <a:extLst>
                <a:ext uri="{FF2B5EF4-FFF2-40B4-BE49-F238E27FC236}">
                  <a16:creationId xmlns:a16="http://schemas.microsoft.com/office/drawing/2014/main" id="{C0597FDE-8AC2-406C-8724-BE9AFB16BD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7" name="Полилиния 14">
              <a:extLst>
                <a:ext uri="{FF2B5EF4-FFF2-40B4-BE49-F238E27FC236}">
                  <a16:creationId xmlns:a16="http://schemas.microsoft.com/office/drawing/2014/main" id="{C880693C-E6A3-4225-A946-1CEE9C5AB1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8" name="Полилиния 15">
              <a:extLst>
                <a:ext uri="{FF2B5EF4-FFF2-40B4-BE49-F238E27FC236}">
                  <a16:creationId xmlns:a16="http://schemas.microsoft.com/office/drawing/2014/main" id="{BC94FEF2-0217-4D7E-82C4-D8653EACD3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9" name="Полилиния 16">
              <a:extLst>
                <a:ext uri="{FF2B5EF4-FFF2-40B4-BE49-F238E27FC236}">
                  <a16:creationId xmlns:a16="http://schemas.microsoft.com/office/drawing/2014/main" id="{F2E07317-B324-4664-A5A8-09A145737A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0" name="Полилиния 17">
              <a:extLst>
                <a:ext uri="{FF2B5EF4-FFF2-40B4-BE49-F238E27FC236}">
                  <a16:creationId xmlns:a16="http://schemas.microsoft.com/office/drawing/2014/main" id="{E030DCC6-C1E9-4EFE-92D4-9ED11554AF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1" name="Полилиния 18">
              <a:extLst>
                <a:ext uri="{FF2B5EF4-FFF2-40B4-BE49-F238E27FC236}">
                  <a16:creationId xmlns:a16="http://schemas.microsoft.com/office/drawing/2014/main" id="{BB54676B-B523-4482-A16B-60B04E50C1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2" name="Полилиния 19">
              <a:extLst>
                <a:ext uri="{FF2B5EF4-FFF2-40B4-BE49-F238E27FC236}">
                  <a16:creationId xmlns:a16="http://schemas.microsoft.com/office/drawing/2014/main" id="{3847B599-8F19-4C77-8934-B7C2CF3F79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3" name="Полилиния 20">
              <a:extLst>
                <a:ext uri="{FF2B5EF4-FFF2-40B4-BE49-F238E27FC236}">
                  <a16:creationId xmlns:a16="http://schemas.microsoft.com/office/drawing/2014/main" id="{CFBAD8FC-587B-4010-8460-8E21CC707CA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4" name="Полилиния 21">
              <a:extLst>
                <a:ext uri="{FF2B5EF4-FFF2-40B4-BE49-F238E27FC236}">
                  <a16:creationId xmlns:a16="http://schemas.microsoft.com/office/drawing/2014/main" id="{7D8B927C-6AD7-4617-8224-ADD5889F1A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5" name="Полилиния 22">
              <a:extLst>
                <a:ext uri="{FF2B5EF4-FFF2-40B4-BE49-F238E27FC236}">
                  <a16:creationId xmlns:a16="http://schemas.microsoft.com/office/drawing/2014/main" id="{728B5042-21A4-4233-905A-DF2FC1B527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6" name="Полилиния 23">
              <a:extLst>
                <a:ext uri="{FF2B5EF4-FFF2-40B4-BE49-F238E27FC236}">
                  <a16:creationId xmlns:a16="http://schemas.microsoft.com/office/drawing/2014/main" id="{C5DD5910-D40C-437F-B4DC-DAAE8F7760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7" name="Полилиния 24">
              <a:extLst>
                <a:ext uri="{FF2B5EF4-FFF2-40B4-BE49-F238E27FC236}">
                  <a16:creationId xmlns:a16="http://schemas.microsoft.com/office/drawing/2014/main" id="{4562D01F-F331-4E67-98B2-054706AA7F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8" name="Полилиния 25">
              <a:extLst>
                <a:ext uri="{FF2B5EF4-FFF2-40B4-BE49-F238E27FC236}">
                  <a16:creationId xmlns:a16="http://schemas.microsoft.com/office/drawing/2014/main" id="{C0485D27-ECA5-412F-8554-5329E0E263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39" name="Группа 338">
            <a:extLst>
              <a:ext uri="{FF2B5EF4-FFF2-40B4-BE49-F238E27FC236}">
                <a16:creationId xmlns:a16="http://schemas.microsoft.com/office/drawing/2014/main" id="{F24EE967-A85A-431D-987B-2975B8974E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40" name="Прямоугольник 339">
              <a:extLst>
                <a:ext uri="{FF2B5EF4-FFF2-40B4-BE49-F238E27FC236}">
                  <a16:creationId xmlns:a16="http://schemas.microsoft.com/office/drawing/2014/main" id="{5BE0A31E-9AA3-461A-8F68-29557AC2F6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1" name="Равнобедренный треугольник 22">
              <a:extLst>
                <a:ext uri="{FF2B5EF4-FFF2-40B4-BE49-F238E27FC236}">
                  <a16:creationId xmlns:a16="http://schemas.microsoft.com/office/drawing/2014/main" id="{4FB473CD-EF2A-460D-BE04-EF39DE78C6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2" name="Прямоугольник 341">
              <a:extLst>
                <a:ext uri="{FF2B5EF4-FFF2-40B4-BE49-F238E27FC236}">
                  <a16:creationId xmlns:a16="http://schemas.microsoft.com/office/drawing/2014/main" id="{BCFBCCB6-D448-49FA-929F-1595924A1B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43" name="Прямоугольник 342">
            <a:extLst>
              <a:ext uri="{FF2B5EF4-FFF2-40B4-BE49-F238E27FC236}">
                <a16:creationId xmlns:a16="http://schemas.microsoft.com/office/drawing/2014/main" id="{1514667F-7D5F-4968-9E7E-8B7B0CFE2A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latin typeface="Times New Roman" panose="02020603050405020304" pitchFamily="18" charset="0"/>
            </a:endParaRPr>
          </a:p>
        </p:txBody>
      </p:sp>
      <p:grpSp>
        <p:nvGrpSpPr>
          <p:cNvPr id="344" name="Группа 343">
            <a:extLst>
              <a:ext uri="{FF2B5EF4-FFF2-40B4-BE49-F238E27FC236}">
                <a16:creationId xmlns:a16="http://schemas.microsoft.com/office/drawing/2014/main" id="{B10E43ED-EF34-4F60-A97D-855943201A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45" name="Полилиния 5">
              <a:extLst>
                <a:ext uri="{FF2B5EF4-FFF2-40B4-BE49-F238E27FC236}">
                  <a16:creationId xmlns:a16="http://schemas.microsoft.com/office/drawing/2014/main" id="{BD936640-B99D-4B3C-BDB5-E283160C33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46" name="Полилиния 6">
              <a:extLst>
                <a:ext uri="{FF2B5EF4-FFF2-40B4-BE49-F238E27FC236}">
                  <a16:creationId xmlns:a16="http://schemas.microsoft.com/office/drawing/2014/main" id="{DAD55063-F8D3-47F9-8C79-6B5283D9070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47" name="Полилиния 7">
              <a:extLst>
                <a:ext uri="{FF2B5EF4-FFF2-40B4-BE49-F238E27FC236}">
                  <a16:creationId xmlns:a16="http://schemas.microsoft.com/office/drawing/2014/main" id="{DB097D87-E898-4CF2-B9DE-133F3430D4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48" name="Полилиния 8">
              <a:extLst>
                <a:ext uri="{FF2B5EF4-FFF2-40B4-BE49-F238E27FC236}">
                  <a16:creationId xmlns:a16="http://schemas.microsoft.com/office/drawing/2014/main" id="{91BDD1D5-FC69-4EB6-8F75-DA87ADC5E1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49" name="Полилиния 9">
              <a:extLst>
                <a:ext uri="{FF2B5EF4-FFF2-40B4-BE49-F238E27FC236}">
                  <a16:creationId xmlns:a16="http://schemas.microsoft.com/office/drawing/2014/main" id="{003EA276-8E84-41C7-8381-160C38F0F31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0" name="Полилиния 10">
              <a:extLst>
                <a:ext uri="{FF2B5EF4-FFF2-40B4-BE49-F238E27FC236}">
                  <a16:creationId xmlns:a16="http://schemas.microsoft.com/office/drawing/2014/main" id="{B9BBBCAB-01CB-4772-A786-CE35C20119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1" name="Полилиния 11">
              <a:extLst>
                <a:ext uri="{FF2B5EF4-FFF2-40B4-BE49-F238E27FC236}">
                  <a16:creationId xmlns:a16="http://schemas.microsoft.com/office/drawing/2014/main" id="{29227E8B-A681-4F4C-9754-ECE336CC7D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2" name="Полилиния 12">
              <a:extLst>
                <a:ext uri="{FF2B5EF4-FFF2-40B4-BE49-F238E27FC236}">
                  <a16:creationId xmlns:a16="http://schemas.microsoft.com/office/drawing/2014/main" id="{87A9C412-2D33-48FA-8D50-4AA990ADB47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3" name="Полилиния 13">
              <a:extLst>
                <a:ext uri="{FF2B5EF4-FFF2-40B4-BE49-F238E27FC236}">
                  <a16:creationId xmlns:a16="http://schemas.microsoft.com/office/drawing/2014/main" id="{D41FF5CE-5448-4CC0-85D1-AF583010FF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4" name="Полилиния 14">
              <a:extLst>
                <a:ext uri="{FF2B5EF4-FFF2-40B4-BE49-F238E27FC236}">
                  <a16:creationId xmlns:a16="http://schemas.microsoft.com/office/drawing/2014/main" id="{C83AC3DD-C279-4A2C-8431-509F73CB771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5" name="Полилиния 15">
              <a:extLst>
                <a:ext uri="{FF2B5EF4-FFF2-40B4-BE49-F238E27FC236}">
                  <a16:creationId xmlns:a16="http://schemas.microsoft.com/office/drawing/2014/main" id="{0AA9766A-98BE-4636-83C9-95124603DC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6" name="Полилиния 16">
              <a:extLst>
                <a:ext uri="{FF2B5EF4-FFF2-40B4-BE49-F238E27FC236}">
                  <a16:creationId xmlns:a16="http://schemas.microsoft.com/office/drawing/2014/main" id="{CBBCF052-C4C6-4329-9E86-739CB666A3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7" name="Полилиния 17">
              <a:extLst>
                <a:ext uri="{FF2B5EF4-FFF2-40B4-BE49-F238E27FC236}">
                  <a16:creationId xmlns:a16="http://schemas.microsoft.com/office/drawing/2014/main" id="{2EA99237-F6B2-4384-AE62-920D5D955C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8" name="Полилиния 18">
              <a:extLst>
                <a:ext uri="{FF2B5EF4-FFF2-40B4-BE49-F238E27FC236}">
                  <a16:creationId xmlns:a16="http://schemas.microsoft.com/office/drawing/2014/main" id="{D974F42C-D93F-4627-9806-96415EE0DB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59" name="Полилиния 19">
              <a:extLst>
                <a:ext uri="{FF2B5EF4-FFF2-40B4-BE49-F238E27FC236}">
                  <a16:creationId xmlns:a16="http://schemas.microsoft.com/office/drawing/2014/main" id="{1956FA1A-852F-4532-9074-4480B74857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60" name="Полилиния 20">
              <a:extLst>
                <a:ext uri="{FF2B5EF4-FFF2-40B4-BE49-F238E27FC236}">
                  <a16:creationId xmlns:a16="http://schemas.microsoft.com/office/drawing/2014/main" id="{CE04DC37-783D-42FD-B8C5-318E04AEA5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61" name="Полилиния 21">
              <a:extLst>
                <a:ext uri="{FF2B5EF4-FFF2-40B4-BE49-F238E27FC236}">
                  <a16:creationId xmlns:a16="http://schemas.microsoft.com/office/drawing/2014/main" id="{EDD9A18F-23C8-4722-A8FB-0F65A3F456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62" name="Полилиния 22">
              <a:extLst>
                <a:ext uri="{FF2B5EF4-FFF2-40B4-BE49-F238E27FC236}">
                  <a16:creationId xmlns:a16="http://schemas.microsoft.com/office/drawing/2014/main" id="{8377E7B9-2FC3-43A4-B4C2-4D8BB1057D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63" name="Полилиния 23">
              <a:extLst>
                <a:ext uri="{FF2B5EF4-FFF2-40B4-BE49-F238E27FC236}">
                  <a16:creationId xmlns:a16="http://schemas.microsoft.com/office/drawing/2014/main" id="{BCA5B8E5-D5E6-4CB6-BCBA-0D0300FA75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64" name="Полилиния 24">
              <a:extLst>
                <a:ext uri="{FF2B5EF4-FFF2-40B4-BE49-F238E27FC236}">
                  <a16:creationId xmlns:a16="http://schemas.microsoft.com/office/drawing/2014/main" id="{64E1A815-E8F8-4224-BA83-A79D846079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365" name="Полилиния 25">
              <a:extLst>
                <a:ext uri="{FF2B5EF4-FFF2-40B4-BE49-F238E27FC236}">
                  <a16:creationId xmlns:a16="http://schemas.microsoft.com/office/drawing/2014/main" id="{86B954E3-51FC-40EC-BEBA-31965FCD38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49" name="Группа 448">
            <a:extLst>
              <a:ext uri="{FF2B5EF4-FFF2-40B4-BE49-F238E27FC236}">
                <a16:creationId xmlns:a16="http://schemas.microsoft.com/office/drawing/2014/main" id="{EEDEB3A2-705D-4015-A5D7-8D95812132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4871" y="1699589"/>
            <a:ext cx="3674476" cy="3470421"/>
            <a:chOff x="697883" y="1816768"/>
            <a:chExt cx="3674476" cy="3470421"/>
          </a:xfrm>
        </p:grpSpPr>
        <p:sp>
          <p:nvSpPr>
            <p:cNvPr id="450" name="Прямоугольник 449">
              <a:extLst>
                <a:ext uri="{FF2B5EF4-FFF2-40B4-BE49-F238E27FC236}">
                  <a16:creationId xmlns:a16="http://schemas.microsoft.com/office/drawing/2014/main" id="{73AF830D-81D2-49BB-9830-AD2E808587A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451" name="Равнобедренный треугольник 22">
              <a:extLst>
                <a:ext uri="{FF2B5EF4-FFF2-40B4-BE49-F238E27FC236}">
                  <a16:creationId xmlns:a16="http://schemas.microsoft.com/office/drawing/2014/main" id="{49CC6AB8-91DF-4A35-AA0B-E99001B6B7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>
                <a:latin typeface="Times New Roman" panose="02020603050405020304" pitchFamily="18" charset="0"/>
              </a:endParaRPr>
            </a:p>
          </p:txBody>
        </p:sp>
        <p:sp>
          <p:nvSpPr>
            <p:cNvPr id="452" name="Прямоугольник 451">
              <a:extLst>
                <a:ext uri="{FF2B5EF4-FFF2-40B4-BE49-F238E27FC236}">
                  <a16:creationId xmlns:a16="http://schemas.microsoft.com/office/drawing/2014/main" id="{9CA1AABC-2B1B-4389-91EE-895E2D56425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55CFB322-0DEE-4399-81EF-D7FBB6027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620" y="2358391"/>
            <a:ext cx="3498979" cy="2453676"/>
          </a:xfrm>
        </p:spPr>
        <p:txBody>
          <a:bodyPr vert="horz" lIns="228600" tIns="228600" rIns="228600" bIns="228600" rtlCol="0" anchor="ctr">
            <a:normAutofit/>
          </a:bodyPr>
          <a:lstStyle/>
          <a:p>
            <a:pPr algn="l" rtl="0"/>
            <a:r>
              <a:rPr lang="ru-RU" dirty="0" smtClean="0"/>
              <a:t>7.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617" y="4946799"/>
            <a:ext cx="1259989" cy="18260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639" y="975924"/>
            <a:ext cx="6727246" cy="4762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55584" y="32720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8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Атлас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CEB87B2-AEC3-4287-83B8-6EF72FBDC4F1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118BD871-1CCB-45B8-AA75-160EAD48C5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7CBF64E-123E-44AF-B882-D70003A7391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Оформление «Атлас инструментов»</Template>
  <TotalTime>0</TotalTime>
  <Words>77</Words>
  <Application>Microsoft Office PowerPoint</Application>
  <PresentationFormat>Широкоэкранный</PresentationFormat>
  <Paragraphs>29</Paragraphs>
  <Slides>10</Slides>
  <Notes>10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Calibri</vt:lpstr>
      <vt:lpstr>Calibri Light</vt:lpstr>
      <vt:lpstr>Times New Roman</vt:lpstr>
      <vt:lpstr>Wingdings</vt:lpstr>
      <vt:lpstr>Атлас</vt:lpstr>
      <vt:lpstr>Музыкальная викторина «Угадай мелодию!»</vt:lpstr>
      <vt:lpstr>Правила участия!</vt:lpstr>
      <vt:lpstr>1. </vt:lpstr>
      <vt:lpstr>2. </vt:lpstr>
      <vt:lpstr>3. </vt:lpstr>
      <vt:lpstr>4.</vt:lpstr>
      <vt:lpstr>5.</vt:lpstr>
      <vt:lpstr>6. </vt:lpstr>
      <vt:lpstr>7.</vt:lpstr>
      <vt:lpstr>Спасибо за участие!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2020-04-30T11:39:40Z</dcterms:created>
  <dcterms:modified xsi:type="dcterms:W3CDTF">2020-04-30T12:49:24Z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